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comment1.xml" ContentType="application/vnd.openxmlformats-officedocument.presentationml.comment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48" r:id="rId4"/>
  </p:sldMasterIdLst>
  <p:notesMasterIdLst>
    <p:notesMasterId r:id="rId38"/>
  </p:notesMasterIdLst>
  <p:handoutMasterIdLst>
    <p:handoutMasterId r:id="rId39"/>
  </p:handoutMasterIdLst>
  <p:sldIdLst>
    <p:sldId id="256" r:id="rId5"/>
    <p:sldId id="263" r:id="rId6"/>
    <p:sldId id="262" r:id="rId7"/>
    <p:sldId id="272" r:id="rId8"/>
    <p:sldId id="266" r:id="rId9"/>
    <p:sldId id="277" r:id="rId10"/>
    <p:sldId id="286" r:id="rId11"/>
    <p:sldId id="287" r:id="rId12"/>
    <p:sldId id="288" r:id="rId13"/>
    <p:sldId id="289" r:id="rId14"/>
    <p:sldId id="290" r:id="rId15"/>
    <p:sldId id="291" r:id="rId16"/>
    <p:sldId id="292" r:id="rId17"/>
    <p:sldId id="293" r:id="rId18"/>
    <p:sldId id="285" r:id="rId19"/>
    <p:sldId id="267" r:id="rId20"/>
    <p:sldId id="278" r:id="rId21"/>
    <p:sldId id="294" r:id="rId22"/>
    <p:sldId id="295" r:id="rId23"/>
    <p:sldId id="296" r:id="rId24"/>
    <p:sldId id="297" r:id="rId25"/>
    <p:sldId id="298" r:id="rId26"/>
    <p:sldId id="299" r:id="rId27"/>
    <p:sldId id="300" r:id="rId28"/>
    <p:sldId id="301" r:id="rId29"/>
    <p:sldId id="302" r:id="rId30"/>
    <p:sldId id="303" r:id="rId31"/>
    <p:sldId id="304" r:id="rId32"/>
    <p:sldId id="271" r:id="rId33"/>
    <p:sldId id="280" r:id="rId34"/>
    <p:sldId id="282" r:id="rId35"/>
    <p:sldId id="284" r:id="rId36"/>
    <p:sldId id="261"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i Fernandes" initials="MF" lastIdx="1" clrIdx="0">
    <p:extLst>
      <p:ext uri="{19B8F6BF-5375-455C-9EA6-DF929625EA0E}">
        <p15:presenceInfo xmlns:p15="http://schemas.microsoft.com/office/powerpoint/2012/main" userId="2c7e2978f4b5ede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53" autoAdjust="0"/>
    <p:restoredTop sz="93506" autoAdjust="0"/>
  </p:normalViewPr>
  <p:slideViewPr>
    <p:cSldViewPr snapToGrid="0">
      <p:cViewPr varScale="1">
        <p:scale>
          <a:sx n="84" d="100"/>
          <a:sy n="84" d="100"/>
        </p:scale>
        <p:origin x="198" y="96"/>
      </p:cViewPr>
      <p:guideLst/>
    </p:cSldViewPr>
  </p:slideViewPr>
  <p:notesTextViewPr>
    <p:cViewPr>
      <p:scale>
        <a:sx n="1" d="1"/>
        <a:sy n="1" d="1"/>
      </p:scale>
      <p:origin x="0" y="0"/>
    </p:cViewPr>
  </p:notesTextViewPr>
  <p:notesViewPr>
    <p:cSldViewPr snapToGrid="0">
      <p:cViewPr varScale="1">
        <p:scale>
          <a:sx n="88" d="100"/>
          <a:sy n="88" d="100"/>
        </p:scale>
        <p:origin x="3024"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5-18T23:10:16.875" idx="1">
    <p:pos x="7361" y="483"/>
    <p:text/>
    <p:extLst>
      <p:ext uri="{C676402C-5697-4E1C-873F-D02D1690AC5C}">
        <p15:threadingInfo xmlns:p15="http://schemas.microsoft.com/office/powerpoint/2012/main" timeZoneBias="180"/>
      </p:ext>
    </p:extLst>
  </p:cm>
</p:cmLst>
</file>

<file path=ppt/diagrams/_rels/data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image" Target="../media/image21.png"/><Relationship Id="rId4" Type="http://schemas.openxmlformats.org/officeDocument/2006/relationships/image" Target="../media/image2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image" Target="../media/image21.png"/><Relationship Id="rId4"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5A9632-4EB0-4862-92FF-00CF01BE2205}" type="doc">
      <dgm:prSet loTypeId="urn:microsoft.com/office/officeart/2018/5/layout/CenteredIconLabelDescriptionList" loCatId="other" qsTypeId="urn:microsoft.com/office/officeart/2005/8/quickstyle/simple3" qsCatId="simple" csTypeId="urn:microsoft.com/office/officeart/2018/5/colors/Iconchunking_neutralbg_accent1_2" csCatId="accent1" phldr="1"/>
      <dgm:spPr/>
      <dgm:t>
        <a:bodyPr/>
        <a:lstStyle/>
        <a:p>
          <a:endParaRPr lang="pt-BR"/>
        </a:p>
      </dgm:t>
    </dgm:pt>
    <dgm:pt modelId="{BE3AF4B6-F5EC-44DF-9BDC-CB79D95FB3F4}">
      <dgm:prSet phldrT="[Texto]"/>
      <dgm:spPr/>
      <dgm:t>
        <a:bodyPr rtlCol="0"/>
        <a:lstStyle/>
        <a:p>
          <a:pPr>
            <a:lnSpc>
              <a:spcPct val="100000"/>
            </a:lnSpc>
            <a:defRPr b="1"/>
          </a:pPr>
          <a:r>
            <a:rPr lang="pt-BR" noProof="0" dirty="0">
              <a:solidFill>
                <a:schemeClr val="bg1"/>
              </a:solidFill>
            </a:rPr>
            <a:t>Componentes</a:t>
          </a:r>
        </a:p>
      </dgm:t>
    </dgm:pt>
    <dgm:pt modelId="{5DC69E6B-E902-4549-ACA2-C87487FCD048}" type="parTrans" cxnId="{8059B95D-5238-487F-9EF9-DC508342BA71}">
      <dgm:prSet/>
      <dgm:spPr/>
      <dgm:t>
        <a:bodyPr rtlCol="0"/>
        <a:lstStyle/>
        <a:p>
          <a:pPr rtl="0"/>
          <a:endParaRPr lang="pt-BR" noProof="0" dirty="0"/>
        </a:p>
      </dgm:t>
    </dgm:pt>
    <dgm:pt modelId="{3B148F1D-FDFC-4CDA-B894-16E41EDC0348}" type="sibTrans" cxnId="{8059B95D-5238-487F-9EF9-DC508342BA71}">
      <dgm:prSet/>
      <dgm:spPr/>
      <dgm:t>
        <a:bodyPr rtlCol="0"/>
        <a:lstStyle/>
        <a:p>
          <a:pPr rtl="0"/>
          <a:endParaRPr lang="pt-BR" noProof="0" dirty="0"/>
        </a:p>
      </dgm:t>
    </dgm:pt>
    <dgm:pt modelId="{A1AD63DC-ECA3-412F-ACAC-1BDD16AC5B2F}">
      <dgm:prSet phldrT="[Texto]"/>
      <dgm:spPr/>
      <dgm:t>
        <a:bodyPr rtlCol="0"/>
        <a:lstStyle/>
        <a:p>
          <a:pPr>
            <a:lnSpc>
              <a:spcPct val="100000"/>
            </a:lnSpc>
            <a:defRPr b="1"/>
          </a:pPr>
          <a:r>
            <a:rPr lang="pt-BR" noProof="0">
              <a:solidFill>
                <a:schemeClr val="bg1"/>
              </a:solidFill>
            </a:rPr>
            <a:t>Reservatório</a:t>
          </a:r>
          <a:r>
            <a:rPr lang="pt-BR" baseline="0" noProof="0">
              <a:solidFill>
                <a:schemeClr val="bg1"/>
              </a:solidFill>
            </a:rPr>
            <a:t> térmico</a:t>
          </a:r>
        </a:p>
        <a:p>
          <a:pPr>
            <a:lnSpc>
              <a:spcPct val="100000"/>
            </a:lnSpc>
            <a:defRPr b="1"/>
          </a:pPr>
          <a:r>
            <a:rPr lang="pt-BR" baseline="0" noProof="0">
              <a:solidFill>
                <a:schemeClr val="bg1"/>
              </a:solidFill>
            </a:rPr>
            <a:t>(boiler)</a:t>
          </a:r>
          <a:endParaRPr lang="pt-BR" noProof="0" dirty="0">
            <a:solidFill>
              <a:schemeClr val="bg1"/>
            </a:solidFill>
          </a:endParaRPr>
        </a:p>
      </dgm:t>
    </dgm:pt>
    <dgm:pt modelId="{A6917BCE-9D4E-46A7-8682-26CAB1AA6B30}" type="parTrans" cxnId="{20EB0936-C49D-42D8-9E90-120127BCAD03}">
      <dgm:prSet/>
      <dgm:spPr/>
      <dgm:t>
        <a:bodyPr/>
        <a:lstStyle/>
        <a:p>
          <a:endParaRPr lang="pt-BR"/>
        </a:p>
      </dgm:t>
    </dgm:pt>
    <dgm:pt modelId="{64D05F67-E63C-47A3-A1E2-DB6F6A8B16EC}" type="sibTrans" cxnId="{20EB0936-C49D-42D8-9E90-120127BCAD03}">
      <dgm:prSet/>
      <dgm:spPr/>
      <dgm:t>
        <a:bodyPr/>
        <a:lstStyle/>
        <a:p>
          <a:endParaRPr lang="pt-BR"/>
        </a:p>
      </dgm:t>
    </dgm:pt>
    <dgm:pt modelId="{226E75E5-7369-4AB8-89A3-58406CBF29D0}">
      <dgm:prSet phldrT="[Texto]"/>
      <dgm:spPr/>
      <dgm:t>
        <a:bodyPr rtlCol="0"/>
        <a:lstStyle/>
        <a:p>
          <a:pPr>
            <a:lnSpc>
              <a:spcPct val="100000"/>
            </a:lnSpc>
            <a:defRPr b="1"/>
          </a:pPr>
          <a:r>
            <a:rPr lang="pt-BR" noProof="0">
              <a:solidFill>
                <a:schemeClr val="bg1"/>
              </a:solidFill>
            </a:rPr>
            <a:t>Caixa</a:t>
          </a:r>
          <a:r>
            <a:rPr lang="pt-BR" baseline="0" noProof="0">
              <a:solidFill>
                <a:schemeClr val="bg1"/>
              </a:solidFill>
            </a:rPr>
            <a:t> d’água</a:t>
          </a:r>
          <a:endParaRPr lang="pt-BR" noProof="0" dirty="0">
            <a:solidFill>
              <a:schemeClr val="bg1"/>
            </a:solidFill>
          </a:endParaRPr>
        </a:p>
      </dgm:t>
    </dgm:pt>
    <dgm:pt modelId="{97CE58E3-DB2E-458B-9ABC-C053D3955C03}" type="parTrans" cxnId="{D20AC636-EC2D-4311-B804-C32915D7F4FA}">
      <dgm:prSet/>
      <dgm:spPr/>
      <dgm:t>
        <a:bodyPr/>
        <a:lstStyle/>
        <a:p>
          <a:endParaRPr lang="pt-BR"/>
        </a:p>
      </dgm:t>
    </dgm:pt>
    <dgm:pt modelId="{FF14D0AB-08C1-4C2F-9BFF-F4F4390C8F2F}" type="sibTrans" cxnId="{D20AC636-EC2D-4311-B804-C32915D7F4FA}">
      <dgm:prSet/>
      <dgm:spPr/>
      <dgm:t>
        <a:bodyPr/>
        <a:lstStyle/>
        <a:p>
          <a:endParaRPr lang="pt-BR"/>
        </a:p>
      </dgm:t>
    </dgm:pt>
    <dgm:pt modelId="{00C4C7D7-43FB-4C62-B653-0BAA02E17855}">
      <dgm:prSet phldrT="[Texto]"/>
      <dgm:spPr/>
      <dgm:t>
        <a:bodyPr rtlCol="0"/>
        <a:lstStyle/>
        <a:p>
          <a:pPr>
            <a:lnSpc>
              <a:spcPct val="100000"/>
            </a:lnSpc>
            <a:defRPr b="1"/>
          </a:pPr>
          <a:r>
            <a:rPr lang="pt-BR" noProof="0" dirty="0">
              <a:solidFill>
                <a:schemeClr val="bg1"/>
              </a:solidFill>
            </a:rPr>
            <a:t>Coletor solar</a:t>
          </a:r>
        </a:p>
      </dgm:t>
    </dgm:pt>
    <dgm:pt modelId="{26407BAA-24CA-40B6-A34E-07DAAD20ECB5}" type="sibTrans" cxnId="{6013628C-81BE-42D0-96B9-999F0382D570}">
      <dgm:prSet/>
      <dgm:spPr/>
      <dgm:t>
        <a:bodyPr rtlCol="0"/>
        <a:lstStyle/>
        <a:p>
          <a:pPr rtl="0"/>
          <a:endParaRPr lang="pt-BR" noProof="0" dirty="0"/>
        </a:p>
      </dgm:t>
    </dgm:pt>
    <dgm:pt modelId="{D3913AE7-4A70-4B94-8990-85FA8AA36E6B}" type="parTrans" cxnId="{6013628C-81BE-42D0-96B9-999F0382D570}">
      <dgm:prSet/>
      <dgm:spPr/>
      <dgm:t>
        <a:bodyPr rtlCol="0"/>
        <a:lstStyle/>
        <a:p>
          <a:pPr rtl="0"/>
          <a:endParaRPr lang="pt-BR" noProof="0" dirty="0"/>
        </a:p>
      </dgm:t>
    </dgm:pt>
    <dgm:pt modelId="{6AF39FF8-47D9-49AA-966D-A83086DA5755}" type="pres">
      <dgm:prSet presAssocID="{D75A9632-4EB0-4862-92FF-00CF01BE2205}" presName="root" presStyleCnt="0">
        <dgm:presLayoutVars>
          <dgm:dir/>
          <dgm:resizeHandles val="exact"/>
        </dgm:presLayoutVars>
      </dgm:prSet>
      <dgm:spPr/>
    </dgm:pt>
    <dgm:pt modelId="{74B29670-832E-4F44-9043-353FC1F1E630}" type="pres">
      <dgm:prSet presAssocID="{226E75E5-7369-4AB8-89A3-58406CBF29D0}" presName="compNode" presStyleCnt="0"/>
      <dgm:spPr/>
    </dgm:pt>
    <dgm:pt modelId="{3CAE9B64-D3B0-4C8E-9031-6D27E68716CE}" type="pres">
      <dgm:prSet presAssocID="{226E75E5-7369-4AB8-89A3-58406CBF29D0}" presName="iconRect" presStyleLbl="node1" presStyleIdx="0" presStyleCnt="4" custScaleX="251858" custScaleY="254800" custLinFactNeighborX="60860" custLinFactNeighborY="3731"/>
      <dgm:spPr>
        <a:blipFill>
          <a:blip xmlns:r="http://schemas.openxmlformats.org/officeDocument/2006/relationships" r:embed="rId1">
            <a:extLst>
              <a:ext uri="{28A0092B-C50C-407E-A947-70E740481C1C}">
                <a14:useLocalDpi xmlns:a14="http://schemas.microsoft.com/office/drawing/2010/main" val="0"/>
              </a:ext>
            </a:extLst>
          </a:blip>
          <a:srcRect/>
          <a:stretch>
            <a:fillRect t="-6000" b="-6000"/>
          </a:stretch>
        </a:blipFill>
      </dgm:spPr>
    </dgm:pt>
    <dgm:pt modelId="{4BA154DC-5F19-474B-AA98-94EFE955A7EB}" type="pres">
      <dgm:prSet presAssocID="{226E75E5-7369-4AB8-89A3-58406CBF29D0}" presName="iconSpace" presStyleCnt="0"/>
      <dgm:spPr/>
    </dgm:pt>
    <dgm:pt modelId="{866E58E2-2791-40C1-B9CD-2A5806B1E1B1}" type="pres">
      <dgm:prSet presAssocID="{226E75E5-7369-4AB8-89A3-58406CBF29D0}" presName="parTx" presStyleLbl="revTx" presStyleIdx="0" presStyleCnt="8" custLinFactY="41080" custLinFactNeighborX="18168" custLinFactNeighborY="100000">
        <dgm:presLayoutVars>
          <dgm:chMax val="0"/>
          <dgm:chPref val="0"/>
        </dgm:presLayoutVars>
      </dgm:prSet>
      <dgm:spPr/>
    </dgm:pt>
    <dgm:pt modelId="{7BD3577A-7EB0-4E7D-A47D-910A04E7B9FB}" type="pres">
      <dgm:prSet presAssocID="{226E75E5-7369-4AB8-89A3-58406CBF29D0}" presName="txSpace" presStyleCnt="0"/>
      <dgm:spPr/>
    </dgm:pt>
    <dgm:pt modelId="{649D5702-C000-4B3D-A483-39C2753A5ACE}" type="pres">
      <dgm:prSet presAssocID="{226E75E5-7369-4AB8-89A3-58406CBF29D0}" presName="desTx" presStyleLbl="revTx" presStyleIdx="1" presStyleCnt="8">
        <dgm:presLayoutVars/>
      </dgm:prSet>
      <dgm:spPr/>
    </dgm:pt>
    <dgm:pt modelId="{3D4C0538-2454-4496-A677-9207BA556345}" type="pres">
      <dgm:prSet presAssocID="{FF14D0AB-08C1-4C2F-9BFF-F4F4390C8F2F}" presName="sibTrans" presStyleCnt="0"/>
      <dgm:spPr/>
    </dgm:pt>
    <dgm:pt modelId="{8079508D-FD27-48ED-B024-25F22B296BFD}" type="pres">
      <dgm:prSet presAssocID="{A1AD63DC-ECA3-412F-ACAC-1BDD16AC5B2F}" presName="compNode" presStyleCnt="0"/>
      <dgm:spPr/>
    </dgm:pt>
    <dgm:pt modelId="{CEF0D8FD-0F3A-4ED0-B6FE-85CBFECC877F}" type="pres">
      <dgm:prSet presAssocID="{A1AD63DC-ECA3-412F-ACAC-1BDD16AC5B2F}" presName="iconRect" presStyleLbl="node1" presStyleIdx="1" presStyleCnt="4" custScaleX="250967" custScaleY="247641" custLinFactNeighborX="46541" custLinFactNeighborY="2527"/>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3B53BF72-EAAB-4AB2-88A8-0AE106D8141D}" type="pres">
      <dgm:prSet presAssocID="{A1AD63DC-ECA3-412F-ACAC-1BDD16AC5B2F}" presName="iconSpace" presStyleCnt="0"/>
      <dgm:spPr/>
    </dgm:pt>
    <dgm:pt modelId="{47D4EA36-A267-4970-88CD-4518546A310E}" type="pres">
      <dgm:prSet presAssocID="{A1AD63DC-ECA3-412F-ACAC-1BDD16AC5B2F}" presName="parTx" presStyleLbl="revTx" presStyleIdx="2" presStyleCnt="8" custLinFactY="43555" custLinFactNeighborX="14410" custLinFactNeighborY="100000">
        <dgm:presLayoutVars>
          <dgm:chMax val="0"/>
          <dgm:chPref val="0"/>
        </dgm:presLayoutVars>
      </dgm:prSet>
      <dgm:spPr/>
    </dgm:pt>
    <dgm:pt modelId="{C5F17944-A729-4A42-AC93-CEF903DC3359}" type="pres">
      <dgm:prSet presAssocID="{A1AD63DC-ECA3-412F-ACAC-1BDD16AC5B2F}" presName="txSpace" presStyleCnt="0"/>
      <dgm:spPr/>
    </dgm:pt>
    <dgm:pt modelId="{4107D3F4-3524-45B9-9FBB-B57A69D6EDFA}" type="pres">
      <dgm:prSet presAssocID="{A1AD63DC-ECA3-412F-ACAC-1BDD16AC5B2F}" presName="desTx" presStyleLbl="revTx" presStyleIdx="3" presStyleCnt="8">
        <dgm:presLayoutVars/>
      </dgm:prSet>
      <dgm:spPr/>
    </dgm:pt>
    <dgm:pt modelId="{5F363B09-56AE-4898-AC48-DE5B86C1AA06}" type="pres">
      <dgm:prSet presAssocID="{64D05F67-E63C-47A3-A1E2-DB6F6A8B16EC}" presName="sibTrans" presStyleCnt="0"/>
      <dgm:spPr/>
    </dgm:pt>
    <dgm:pt modelId="{3F609460-4992-4CBB-B1C7-E5A6E57A6421}" type="pres">
      <dgm:prSet presAssocID="{00C4C7D7-43FB-4C62-B653-0BAA02E17855}" presName="compNode" presStyleCnt="0"/>
      <dgm:spPr/>
    </dgm:pt>
    <dgm:pt modelId="{397C89C4-F6D6-47B8-A77B-785B366EEC7E}" type="pres">
      <dgm:prSet presAssocID="{00C4C7D7-43FB-4C62-B653-0BAA02E17855}" presName="iconRect" presStyleLbl="node1" presStyleIdx="2" presStyleCnt="4" custScaleX="237129" custScaleY="242632" custLinFactNeighborX="33635" custLinFactNeighborY="3780"/>
      <dgm:spPr>
        <a:blipFill>
          <a:blip xmlns:r="http://schemas.openxmlformats.org/officeDocument/2006/relationships" r:embed="rId3">
            <a:extLst>
              <a:ext uri="{28A0092B-C50C-407E-A947-70E740481C1C}">
                <a14:useLocalDpi xmlns:a14="http://schemas.microsoft.com/office/drawing/2010/main" val="0"/>
              </a:ext>
            </a:extLst>
          </a:blip>
          <a:srcRect/>
          <a:stretch>
            <a:fillRect t="-9000" b="-9000"/>
          </a:stretch>
        </a:blipFill>
      </dgm:spPr>
    </dgm:pt>
    <dgm:pt modelId="{0EE1BE44-7AB3-4B14-B478-7315198A20B6}" type="pres">
      <dgm:prSet presAssocID="{00C4C7D7-43FB-4C62-B653-0BAA02E17855}" presName="iconSpace" presStyleCnt="0"/>
      <dgm:spPr/>
    </dgm:pt>
    <dgm:pt modelId="{1A23E20E-5A34-4BFA-8F11-557C972039FC}" type="pres">
      <dgm:prSet presAssocID="{00C4C7D7-43FB-4C62-B653-0BAA02E17855}" presName="parTx" presStyleLbl="revTx" presStyleIdx="4" presStyleCnt="8" custScaleY="344787" custLinFactY="100000" custLinFactNeighborX="11773" custLinFactNeighborY="164907">
        <dgm:presLayoutVars>
          <dgm:chMax val="0"/>
          <dgm:chPref val="0"/>
        </dgm:presLayoutVars>
      </dgm:prSet>
      <dgm:spPr/>
    </dgm:pt>
    <dgm:pt modelId="{A6A45D72-A9EE-4BB9-A0B3-57E84FD2ABA8}" type="pres">
      <dgm:prSet presAssocID="{00C4C7D7-43FB-4C62-B653-0BAA02E17855}" presName="txSpace" presStyleCnt="0"/>
      <dgm:spPr/>
    </dgm:pt>
    <dgm:pt modelId="{AFE843AB-8A0E-49AD-B766-A4FB1BDCD12B}" type="pres">
      <dgm:prSet presAssocID="{00C4C7D7-43FB-4C62-B653-0BAA02E17855}" presName="desTx" presStyleLbl="revTx" presStyleIdx="5" presStyleCnt="8">
        <dgm:presLayoutVars/>
      </dgm:prSet>
      <dgm:spPr/>
    </dgm:pt>
    <dgm:pt modelId="{46092687-FE99-4BF6-9093-A45C040C3771}" type="pres">
      <dgm:prSet presAssocID="{26407BAA-24CA-40B6-A34E-07DAAD20ECB5}" presName="sibTrans" presStyleCnt="0"/>
      <dgm:spPr/>
    </dgm:pt>
    <dgm:pt modelId="{47454782-8EC5-4796-84D1-C306379E4F5F}" type="pres">
      <dgm:prSet presAssocID="{BE3AF4B6-F5EC-44DF-9BDC-CB79D95FB3F4}" presName="compNode" presStyleCnt="0"/>
      <dgm:spPr/>
    </dgm:pt>
    <dgm:pt modelId="{931DD085-43D8-4282-AAE3-2630C80E65B4}" type="pres">
      <dgm:prSet presAssocID="{BE3AF4B6-F5EC-44DF-9BDC-CB79D95FB3F4}" presName="iconRect" presStyleLbl="node1" presStyleIdx="3" presStyleCnt="4" custScaleX="232726" custScaleY="232200"/>
      <dgm:spPr>
        <a:blipFill>
          <a:blip xmlns:r="http://schemas.openxmlformats.org/officeDocument/2006/relationships" r:embed="rId4">
            <a:extLst>
              <a:ext uri="{28A0092B-C50C-407E-A947-70E740481C1C}">
                <a14:useLocalDpi xmlns:a14="http://schemas.microsoft.com/office/drawing/2010/main" val="0"/>
              </a:ext>
            </a:extLst>
          </a:blip>
          <a:srcRect/>
          <a:stretch>
            <a:fillRect l="-10000" r="-10000"/>
          </a:stretch>
        </a:blipFill>
      </dgm:spPr>
    </dgm:pt>
    <dgm:pt modelId="{5C11D894-211D-4A81-82BB-48A3DE65E4B4}" type="pres">
      <dgm:prSet presAssocID="{BE3AF4B6-F5EC-44DF-9BDC-CB79D95FB3F4}" presName="iconSpace" presStyleCnt="0"/>
      <dgm:spPr/>
    </dgm:pt>
    <dgm:pt modelId="{D49FDA3F-E96A-48EC-8DA1-56251192BFED}" type="pres">
      <dgm:prSet presAssocID="{BE3AF4B6-F5EC-44DF-9BDC-CB79D95FB3F4}" presName="parTx" presStyleLbl="revTx" presStyleIdx="6" presStyleCnt="8" custLinFactY="46030" custLinFactNeighborX="162" custLinFactNeighborY="100000">
        <dgm:presLayoutVars>
          <dgm:chMax val="0"/>
          <dgm:chPref val="0"/>
        </dgm:presLayoutVars>
      </dgm:prSet>
      <dgm:spPr/>
    </dgm:pt>
    <dgm:pt modelId="{346ADC37-0161-417C-809F-2EC740475CFA}" type="pres">
      <dgm:prSet presAssocID="{BE3AF4B6-F5EC-44DF-9BDC-CB79D95FB3F4}" presName="txSpace" presStyleCnt="0"/>
      <dgm:spPr/>
    </dgm:pt>
    <dgm:pt modelId="{AD62B4A4-872C-4759-A4CF-C368039ADF17}" type="pres">
      <dgm:prSet presAssocID="{BE3AF4B6-F5EC-44DF-9BDC-CB79D95FB3F4}" presName="desTx" presStyleLbl="revTx" presStyleIdx="7" presStyleCnt="8">
        <dgm:presLayoutVars/>
      </dgm:prSet>
      <dgm:spPr/>
    </dgm:pt>
  </dgm:ptLst>
  <dgm:cxnLst>
    <dgm:cxn modelId="{20EB0936-C49D-42D8-9E90-120127BCAD03}" srcId="{D75A9632-4EB0-4862-92FF-00CF01BE2205}" destId="{A1AD63DC-ECA3-412F-ACAC-1BDD16AC5B2F}" srcOrd="1" destOrd="0" parTransId="{A6917BCE-9D4E-46A7-8682-26CAB1AA6B30}" sibTransId="{64D05F67-E63C-47A3-A1E2-DB6F6A8B16EC}"/>
    <dgm:cxn modelId="{D20AC636-EC2D-4311-B804-C32915D7F4FA}" srcId="{D75A9632-4EB0-4862-92FF-00CF01BE2205}" destId="{226E75E5-7369-4AB8-89A3-58406CBF29D0}" srcOrd="0" destOrd="0" parTransId="{97CE58E3-DB2E-458B-9ABC-C053D3955C03}" sibTransId="{FF14D0AB-08C1-4C2F-9BFF-F4F4390C8F2F}"/>
    <dgm:cxn modelId="{8059B95D-5238-487F-9EF9-DC508342BA71}" srcId="{D75A9632-4EB0-4862-92FF-00CF01BE2205}" destId="{BE3AF4B6-F5EC-44DF-9BDC-CB79D95FB3F4}" srcOrd="3" destOrd="0" parTransId="{5DC69E6B-E902-4549-ACA2-C87487FCD048}" sibTransId="{3B148F1D-FDFC-4CDA-B894-16E41EDC0348}"/>
    <dgm:cxn modelId="{BB2B414D-B5C7-4D63-A3BE-693D2636FEBA}" type="presOf" srcId="{A1AD63DC-ECA3-412F-ACAC-1BDD16AC5B2F}" destId="{47D4EA36-A267-4970-88CD-4518546A310E}" srcOrd="0" destOrd="0" presId="urn:microsoft.com/office/officeart/2018/5/layout/CenteredIconLabelDescriptionList"/>
    <dgm:cxn modelId="{6013628C-81BE-42D0-96B9-999F0382D570}" srcId="{D75A9632-4EB0-4862-92FF-00CF01BE2205}" destId="{00C4C7D7-43FB-4C62-B653-0BAA02E17855}" srcOrd="2" destOrd="0" parTransId="{D3913AE7-4A70-4B94-8990-85FA8AA36E6B}" sibTransId="{26407BAA-24CA-40B6-A34E-07DAAD20ECB5}"/>
    <dgm:cxn modelId="{0C5102B8-1FC7-4E1A-91B4-5497D346F4E0}" type="presOf" srcId="{226E75E5-7369-4AB8-89A3-58406CBF29D0}" destId="{866E58E2-2791-40C1-B9CD-2A5806B1E1B1}" srcOrd="0" destOrd="0" presId="urn:microsoft.com/office/officeart/2018/5/layout/CenteredIconLabelDescriptionList"/>
    <dgm:cxn modelId="{5E7E55BB-C13C-480E-8425-35488C463BBD}" type="presOf" srcId="{D75A9632-4EB0-4862-92FF-00CF01BE2205}" destId="{6AF39FF8-47D9-49AA-966D-A83086DA5755}" srcOrd="0" destOrd="0" presId="urn:microsoft.com/office/officeart/2018/5/layout/CenteredIconLabelDescriptionList"/>
    <dgm:cxn modelId="{ECE23CE4-EA32-4E99-AA61-D918EF765032}" type="presOf" srcId="{BE3AF4B6-F5EC-44DF-9BDC-CB79D95FB3F4}" destId="{D49FDA3F-E96A-48EC-8DA1-56251192BFED}" srcOrd="0" destOrd="0" presId="urn:microsoft.com/office/officeart/2018/5/layout/CenteredIconLabelDescriptionList"/>
    <dgm:cxn modelId="{2E9E55FC-82A9-4C22-9D22-4CC6A07982E8}" type="presOf" srcId="{00C4C7D7-43FB-4C62-B653-0BAA02E17855}" destId="{1A23E20E-5A34-4BFA-8F11-557C972039FC}" srcOrd="0" destOrd="0" presId="urn:microsoft.com/office/officeart/2018/5/layout/CenteredIconLabelDescriptionList"/>
    <dgm:cxn modelId="{3C96D425-ED22-4C9F-A2B2-D480174BD1BF}" type="presParOf" srcId="{6AF39FF8-47D9-49AA-966D-A83086DA5755}" destId="{74B29670-832E-4F44-9043-353FC1F1E630}" srcOrd="0" destOrd="0" presId="urn:microsoft.com/office/officeart/2018/5/layout/CenteredIconLabelDescriptionList"/>
    <dgm:cxn modelId="{F7974B58-578C-45C2-A147-2F21BC792E73}" type="presParOf" srcId="{74B29670-832E-4F44-9043-353FC1F1E630}" destId="{3CAE9B64-D3B0-4C8E-9031-6D27E68716CE}" srcOrd="0" destOrd="0" presId="urn:microsoft.com/office/officeart/2018/5/layout/CenteredIconLabelDescriptionList"/>
    <dgm:cxn modelId="{9B2D4249-F342-4ECC-9032-743086581169}" type="presParOf" srcId="{74B29670-832E-4F44-9043-353FC1F1E630}" destId="{4BA154DC-5F19-474B-AA98-94EFE955A7EB}" srcOrd="1" destOrd="0" presId="urn:microsoft.com/office/officeart/2018/5/layout/CenteredIconLabelDescriptionList"/>
    <dgm:cxn modelId="{2BD34779-F2A8-4092-B9E5-3FBCE526AE6F}" type="presParOf" srcId="{74B29670-832E-4F44-9043-353FC1F1E630}" destId="{866E58E2-2791-40C1-B9CD-2A5806B1E1B1}" srcOrd="2" destOrd="0" presId="urn:microsoft.com/office/officeart/2018/5/layout/CenteredIconLabelDescriptionList"/>
    <dgm:cxn modelId="{6CDFA5A3-6319-4E55-ACDF-A1C0C5CEBF01}" type="presParOf" srcId="{74B29670-832E-4F44-9043-353FC1F1E630}" destId="{7BD3577A-7EB0-4E7D-A47D-910A04E7B9FB}" srcOrd="3" destOrd="0" presId="urn:microsoft.com/office/officeart/2018/5/layout/CenteredIconLabelDescriptionList"/>
    <dgm:cxn modelId="{9DEB1F80-42A6-41EC-BCB0-C0011CD5D7CE}" type="presParOf" srcId="{74B29670-832E-4F44-9043-353FC1F1E630}" destId="{649D5702-C000-4B3D-A483-39C2753A5ACE}" srcOrd="4" destOrd="0" presId="urn:microsoft.com/office/officeart/2018/5/layout/CenteredIconLabelDescriptionList"/>
    <dgm:cxn modelId="{7B5C7C1E-2A00-4DB6-9CFC-4231BFECB581}" type="presParOf" srcId="{6AF39FF8-47D9-49AA-966D-A83086DA5755}" destId="{3D4C0538-2454-4496-A677-9207BA556345}" srcOrd="1" destOrd="0" presId="urn:microsoft.com/office/officeart/2018/5/layout/CenteredIconLabelDescriptionList"/>
    <dgm:cxn modelId="{A821BF97-0F2D-4161-9951-C33112EA87D0}" type="presParOf" srcId="{6AF39FF8-47D9-49AA-966D-A83086DA5755}" destId="{8079508D-FD27-48ED-B024-25F22B296BFD}" srcOrd="2" destOrd="0" presId="urn:microsoft.com/office/officeart/2018/5/layout/CenteredIconLabelDescriptionList"/>
    <dgm:cxn modelId="{44DCC16E-7899-42F9-A1BD-DAD53033E2B3}" type="presParOf" srcId="{8079508D-FD27-48ED-B024-25F22B296BFD}" destId="{CEF0D8FD-0F3A-4ED0-B6FE-85CBFECC877F}" srcOrd="0" destOrd="0" presId="urn:microsoft.com/office/officeart/2018/5/layout/CenteredIconLabelDescriptionList"/>
    <dgm:cxn modelId="{17B557E1-91B5-4355-9B6E-014262500DA1}" type="presParOf" srcId="{8079508D-FD27-48ED-B024-25F22B296BFD}" destId="{3B53BF72-EAAB-4AB2-88A8-0AE106D8141D}" srcOrd="1" destOrd="0" presId="urn:microsoft.com/office/officeart/2018/5/layout/CenteredIconLabelDescriptionList"/>
    <dgm:cxn modelId="{D615EEB1-3591-415C-98B6-E7EF2F5DA161}" type="presParOf" srcId="{8079508D-FD27-48ED-B024-25F22B296BFD}" destId="{47D4EA36-A267-4970-88CD-4518546A310E}" srcOrd="2" destOrd="0" presId="urn:microsoft.com/office/officeart/2018/5/layout/CenteredIconLabelDescriptionList"/>
    <dgm:cxn modelId="{FAA2574B-2268-4805-A6F9-864A059FF60F}" type="presParOf" srcId="{8079508D-FD27-48ED-B024-25F22B296BFD}" destId="{C5F17944-A729-4A42-AC93-CEF903DC3359}" srcOrd="3" destOrd="0" presId="urn:microsoft.com/office/officeart/2018/5/layout/CenteredIconLabelDescriptionList"/>
    <dgm:cxn modelId="{B3997ADC-2F01-41A4-9AA8-70879C7FAC71}" type="presParOf" srcId="{8079508D-FD27-48ED-B024-25F22B296BFD}" destId="{4107D3F4-3524-45B9-9FBB-B57A69D6EDFA}" srcOrd="4" destOrd="0" presId="urn:microsoft.com/office/officeart/2018/5/layout/CenteredIconLabelDescriptionList"/>
    <dgm:cxn modelId="{72492AFF-AC2F-457A-9DF9-4CDB99D4B306}" type="presParOf" srcId="{6AF39FF8-47D9-49AA-966D-A83086DA5755}" destId="{5F363B09-56AE-4898-AC48-DE5B86C1AA06}" srcOrd="3" destOrd="0" presId="urn:microsoft.com/office/officeart/2018/5/layout/CenteredIconLabelDescriptionList"/>
    <dgm:cxn modelId="{EE14761B-F90B-4D18-83F0-525436AEDB6B}" type="presParOf" srcId="{6AF39FF8-47D9-49AA-966D-A83086DA5755}" destId="{3F609460-4992-4CBB-B1C7-E5A6E57A6421}" srcOrd="4" destOrd="0" presId="urn:microsoft.com/office/officeart/2018/5/layout/CenteredIconLabelDescriptionList"/>
    <dgm:cxn modelId="{8C13C6D8-45C5-43B4-A0E4-021C66796923}" type="presParOf" srcId="{3F609460-4992-4CBB-B1C7-E5A6E57A6421}" destId="{397C89C4-F6D6-47B8-A77B-785B366EEC7E}" srcOrd="0" destOrd="0" presId="urn:microsoft.com/office/officeart/2018/5/layout/CenteredIconLabelDescriptionList"/>
    <dgm:cxn modelId="{81FFC722-D869-4AFD-BCAB-631D40D69A03}" type="presParOf" srcId="{3F609460-4992-4CBB-B1C7-E5A6E57A6421}" destId="{0EE1BE44-7AB3-4B14-B478-7315198A20B6}" srcOrd="1" destOrd="0" presId="urn:microsoft.com/office/officeart/2018/5/layout/CenteredIconLabelDescriptionList"/>
    <dgm:cxn modelId="{F4CD39A7-1CD1-4FAE-B5A6-389FE622B840}" type="presParOf" srcId="{3F609460-4992-4CBB-B1C7-E5A6E57A6421}" destId="{1A23E20E-5A34-4BFA-8F11-557C972039FC}" srcOrd="2" destOrd="0" presId="urn:microsoft.com/office/officeart/2018/5/layout/CenteredIconLabelDescriptionList"/>
    <dgm:cxn modelId="{44956A26-844F-45CF-AA90-DF45BAD7340A}" type="presParOf" srcId="{3F609460-4992-4CBB-B1C7-E5A6E57A6421}" destId="{A6A45D72-A9EE-4BB9-A0B3-57E84FD2ABA8}" srcOrd="3" destOrd="0" presId="urn:microsoft.com/office/officeart/2018/5/layout/CenteredIconLabelDescriptionList"/>
    <dgm:cxn modelId="{A6F971B0-CEDB-4705-9730-484E2726AE9E}" type="presParOf" srcId="{3F609460-4992-4CBB-B1C7-E5A6E57A6421}" destId="{AFE843AB-8A0E-49AD-B766-A4FB1BDCD12B}" srcOrd="4" destOrd="0" presId="urn:microsoft.com/office/officeart/2018/5/layout/CenteredIconLabelDescriptionList"/>
    <dgm:cxn modelId="{A0B70E7D-763A-4556-860C-D19C15FFD9B6}" type="presParOf" srcId="{6AF39FF8-47D9-49AA-966D-A83086DA5755}" destId="{46092687-FE99-4BF6-9093-A45C040C3771}" srcOrd="5" destOrd="0" presId="urn:microsoft.com/office/officeart/2018/5/layout/CenteredIconLabelDescriptionList"/>
    <dgm:cxn modelId="{9AFAB235-35E8-4B74-B264-8C138779A4D3}" type="presParOf" srcId="{6AF39FF8-47D9-49AA-966D-A83086DA5755}" destId="{47454782-8EC5-4796-84D1-C306379E4F5F}" srcOrd="6" destOrd="0" presId="urn:microsoft.com/office/officeart/2018/5/layout/CenteredIconLabelDescriptionList"/>
    <dgm:cxn modelId="{FD659B5B-D49F-4F94-860C-7039288F4AE9}" type="presParOf" srcId="{47454782-8EC5-4796-84D1-C306379E4F5F}" destId="{931DD085-43D8-4282-AAE3-2630C80E65B4}" srcOrd="0" destOrd="0" presId="urn:microsoft.com/office/officeart/2018/5/layout/CenteredIconLabelDescriptionList"/>
    <dgm:cxn modelId="{938002E2-E3A0-463F-9D69-4021E3783847}" type="presParOf" srcId="{47454782-8EC5-4796-84D1-C306379E4F5F}" destId="{5C11D894-211D-4A81-82BB-48A3DE65E4B4}" srcOrd="1" destOrd="0" presId="urn:microsoft.com/office/officeart/2018/5/layout/CenteredIconLabelDescriptionList"/>
    <dgm:cxn modelId="{F252A03B-062A-42A0-91D0-2A96452BB3CE}" type="presParOf" srcId="{47454782-8EC5-4796-84D1-C306379E4F5F}" destId="{D49FDA3F-E96A-48EC-8DA1-56251192BFED}" srcOrd="2" destOrd="0" presId="urn:microsoft.com/office/officeart/2018/5/layout/CenteredIconLabelDescriptionList"/>
    <dgm:cxn modelId="{18EE0F93-01FB-4AB3-976A-F6C16EB6CBEC}" type="presParOf" srcId="{47454782-8EC5-4796-84D1-C306379E4F5F}" destId="{346ADC37-0161-417C-809F-2EC740475CFA}" srcOrd="3" destOrd="0" presId="urn:microsoft.com/office/officeart/2018/5/layout/CenteredIconLabelDescriptionList"/>
    <dgm:cxn modelId="{7E1EBE3D-EE9A-487F-A107-17372EF7C05C}" type="presParOf" srcId="{47454782-8EC5-4796-84D1-C306379E4F5F}" destId="{AD62B4A4-872C-4759-A4CF-C368039ADF17}" srcOrd="4" destOrd="0" presId="urn:microsoft.com/office/officeart/2018/5/layout/Centered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B155D3-B992-47C0-9B66-BF9FE3249D02}"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585134A3-C568-492A-B266-96728C6DE92D}">
      <dgm:prSet/>
      <dgm:spPr/>
      <dgm:t>
        <a:bodyPr/>
        <a:lstStyle/>
        <a:p>
          <a:r>
            <a:rPr lang="pt-BR" b="1" i="0" baseline="0" dirty="0">
              <a:solidFill>
                <a:schemeClr val="tx2"/>
              </a:solidFill>
            </a:rPr>
            <a:t>COMPONENTES</a:t>
          </a:r>
          <a:endParaRPr lang="en-US" b="1" dirty="0">
            <a:solidFill>
              <a:schemeClr val="tx2"/>
            </a:solidFill>
          </a:endParaRPr>
        </a:p>
      </dgm:t>
    </dgm:pt>
    <dgm:pt modelId="{340AE5B8-E717-445F-A26B-8C231EA4EE2B}" type="parTrans" cxnId="{3FEFC011-A553-4954-9A16-3B7F277F5726}">
      <dgm:prSet/>
      <dgm:spPr/>
      <dgm:t>
        <a:bodyPr/>
        <a:lstStyle/>
        <a:p>
          <a:endParaRPr lang="en-US"/>
        </a:p>
      </dgm:t>
    </dgm:pt>
    <dgm:pt modelId="{582FA5A3-0773-45A2-8EAA-2C9B235B4D9C}" type="sibTrans" cxnId="{3FEFC011-A553-4954-9A16-3B7F277F5726}">
      <dgm:prSet/>
      <dgm:spPr/>
      <dgm:t>
        <a:bodyPr/>
        <a:lstStyle/>
        <a:p>
          <a:endParaRPr lang="en-US"/>
        </a:p>
      </dgm:t>
    </dgm:pt>
    <dgm:pt modelId="{CC660812-3ABC-4222-81B0-4B4A6C4BFA95}">
      <dgm:prSet/>
      <dgm:spPr/>
      <dgm:t>
        <a:bodyPr/>
        <a:lstStyle/>
        <a:p>
          <a:r>
            <a:rPr lang="pt-BR" b="1" i="0" baseline="0" dirty="0"/>
            <a:t>Reservatório térmico em baixa pressão </a:t>
          </a:r>
          <a:endParaRPr lang="en-US" dirty="0"/>
        </a:p>
      </dgm:t>
    </dgm:pt>
    <dgm:pt modelId="{DC4BC380-CB11-4CD5-9CB8-881E5732FE3F}" type="parTrans" cxnId="{ED728B78-E359-4DD6-92C6-1D20BD6217DE}">
      <dgm:prSet/>
      <dgm:spPr/>
      <dgm:t>
        <a:bodyPr/>
        <a:lstStyle/>
        <a:p>
          <a:endParaRPr lang="en-US"/>
        </a:p>
      </dgm:t>
    </dgm:pt>
    <dgm:pt modelId="{8602E37B-6E01-4A75-A372-62C3CE70EDF7}" type="sibTrans" cxnId="{ED728B78-E359-4DD6-92C6-1D20BD6217DE}">
      <dgm:prSet/>
      <dgm:spPr/>
      <dgm:t>
        <a:bodyPr/>
        <a:lstStyle/>
        <a:p>
          <a:endParaRPr lang="en-US"/>
        </a:p>
      </dgm:t>
    </dgm:pt>
    <dgm:pt modelId="{589F699D-B750-4F08-8594-3CA11861C1A4}">
      <dgm:prSet/>
      <dgm:spPr/>
      <dgm:t>
        <a:bodyPr/>
        <a:lstStyle/>
        <a:p>
          <a:r>
            <a:rPr lang="pt-BR" b="1" i="0" baseline="0" dirty="0"/>
            <a:t>Coletor solar </a:t>
          </a:r>
          <a:endParaRPr lang="en-US" dirty="0"/>
        </a:p>
      </dgm:t>
    </dgm:pt>
    <dgm:pt modelId="{276B1533-F2E8-4B75-93A8-32F7589F629E}" type="parTrans" cxnId="{5C539752-F08F-4761-94D5-C4B52B2585A8}">
      <dgm:prSet/>
      <dgm:spPr/>
      <dgm:t>
        <a:bodyPr/>
        <a:lstStyle/>
        <a:p>
          <a:endParaRPr lang="en-US"/>
        </a:p>
      </dgm:t>
    </dgm:pt>
    <dgm:pt modelId="{7578A8FE-533A-4382-8BD3-D8CE72849324}" type="sibTrans" cxnId="{5C539752-F08F-4761-94D5-C4B52B2585A8}">
      <dgm:prSet/>
      <dgm:spPr/>
      <dgm:t>
        <a:bodyPr/>
        <a:lstStyle/>
        <a:p>
          <a:endParaRPr lang="en-US"/>
        </a:p>
      </dgm:t>
    </dgm:pt>
    <dgm:pt modelId="{B066C1C8-C229-4926-90BE-972954E1F2DF}">
      <dgm:prSet/>
      <dgm:spPr/>
      <dgm:t>
        <a:bodyPr/>
        <a:lstStyle/>
        <a:p>
          <a:r>
            <a:rPr lang="pt-BR" b="1" i="0" baseline="0" dirty="0"/>
            <a:t>Válvula purgadora (ou eliminadora) de ar </a:t>
          </a:r>
          <a:endParaRPr lang="en-US" dirty="0"/>
        </a:p>
      </dgm:t>
    </dgm:pt>
    <dgm:pt modelId="{D5268321-9C32-45BC-8B26-E6629E804282}" type="parTrans" cxnId="{F966E6AD-A6AD-4EE3-BA32-D1DD50F411B7}">
      <dgm:prSet/>
      <dgm:spPr/>
      <dgm:t>
        <a:bodyPr/>
        <a:lstStyle/>
        <a:p>
          <a:endParaRPr lang="en-US"/>
        </a:p>
      </dgm:t>
    </dgm:pt>
    <dgm:pt modelId="{45049B49-3FE2-4707-A15E-92C20C5F9927}" type="sibTrans" cxnId="{F966E6AD-A6AD-4EE3-BA32-D1DD50F411B7}">
      <dgm:prSet/>
      <dgm:spPr/>
      <dgm:t>
        <a:bodyPr/>
        <a:lstStyle/>
        <a:p>
          <a:endParaRPr lang="en-US"/>
        </a:p>
      </dgm:t>
    </dgm:pt>
    <dgm:pt modelId="{5F20A169-8D4F-4DF2-8F60-AF849130D3B9}">
      <dgm:prSet/>
      <dgm:spPr/>
      <dgm:t>
        <a:bodyPr/>
        <a:lstStyle/>
        <a:p>
          <a:r>
            <a:rPr lang="pt-BR" b="1" i="0" baseline="0" dirty="0">
              <a:solidFill>
                <a:schemeClr val="accent6"/>
              </a:solidFill>
            </a:rPr>
            <a:t>Bomba de circulação* </a:t>
          </a:r>
          <a:endParaRPr lang="en-US" dirty="0">
            <a:solidFill>
              <a:schemeClr val="accent6"/>
            </a:solidFill>
          </a:endParaRPr>
        </a:p>
      </dgm:t>
    </dgm:pt>
    <dgm:pt modelId="{74C6334A-C97C-42AF-8D1A-60ABC294A447}" type="parTrans" cxnId="{BEF4D1AF-96AA-4233-B35C-4163E1F1D2D0}">
      <dgm:prSet/>
      <dgm:spPr/>
      <dgm:t>
        <a:bodyPr/>
        <a:lstStyle/>
        <a:p>
          <a:endParaRPr lang="en-US"/>
        </a:p>
      </dgm:t>
    </dgm:pt>
    <dgm:pt modelId="{3CCB72A1-FFA8-4CCB-B70C-2C79CDB709D0}" type="sibTrans" cxnId="{BEF4D1AF-96AA-4233-B35C-4163E1F1D2D0}">
      <dgm:prSet/>
      <dgm:spPr/>
      <dgm:t>
        <a:bodyPr/>
        <a:lstStyle/>
        <a:p>
          <a:endParaRPr lang="en-US"/>
        </a:p>
      </dgm:t>
    </dgm:pt>
    <dgm:pt modelId="{45E51F55-1888-448A-A2F1-214A6A9BB98E}">
      <dgm:prSet/>
      <dgm:spPr/>
      <dgm:t>
        <a:bodyPr/>
        <a:lstStyle/>
        <a:p>
          <a:r>
            <a:rPr lang="pt-BR" b="1" i="0" baseline="0" dirty="0">
              <a:solidFill>
                <a:schemeClr val="accent6"/>
              </a:solidFill>
            </a:rPr>
            <a:t>Controlador diferencial de temperatura* </a:t>
          </a:r>
          <a:endParaRPr lang="en-US" dirty="0">
            <a:solidFill>
              <a:schemeClr val="accent6"/>
            </a:solidFill>
          </a:endParaRPr>
        </a:p>
      </dgm:t>
    </dgm:pt>
    <dgm:pt modelId="{AD758272-A6ED-4CD6-910D-7EE8EFCFF09E}" type="parTrans" cxnId="{BB1B30F5-3B97-41D1-B578-D1C1402F30E3}">
      <dgm:prSet/>
      <dgm:spPr/>
      <dgm:t>
        <a:bodyPr/>
        <a:lstStyle/>
        <a:p>
          <a:endParaRPr lang="en-US"/>
        </a:p>
      </dgm:t>
    </dgm:pt>
    <dgm:pt modelId="{AA7CA145-4674-48EE-88C0-3488D37F4A1B}" type="sibTrans" cxnId="{BB1B30F5-3B97-41D1-B578-D1C1402F30E3}">
      <dgm:prSet/>
      <dgm:spPr/>
      <dgm:t>
        <a:bodyPr/>
        <a:lstStyle/>
        <a:p>
          <a:endParaRPr lang="en-US"/>
        </a:p>
      </dgm:t>
    </dgm:pt>
    <dgm:pt modelId="{B1A58EBF-F800-4A8B-8561-8038F611E5B1}">
      <dgm:prSet/>
      <dgm:spPr/>
      <dgm:t>
        <a:bodyPr/>
        <a:lstStyle/>
        <a:p>
          <a:r>
            <a:rPr lang="pt-BR" b="1" i="0" baseline="0" dirty="0"/>
            <a:t>Material hidráulico </a:t>
          </a:r>
          <a:endParaRPr lang="en-US" dirty="0"/>
        </a:p>
      </dgm:t>
    </dgm:pt>
    <dgm:pt modelId="{B59BCDDE-5A3A-4B2B-ADDF-221DE8EEA635}" type="parTrans" cxnId="{1659EECF-73C2-4771-AFA9-0A935EBA869B}">
      <dgm:prSet/>
      <dgm:spPr/>
      <dgm:t>
        <a:bodyPr/>
        <a:lstStyle/>
        <a:p>
          <a:endParaRPr lang="en-US"/>
        </a:p>
      </dgm:t>
    </dgm:pt>
    <dgm:pt modelId="{F3FEAC5D-1FFE-4E3E-9FD1-5183BDD8542A}" type="sibTrans" cxnId="{1659EECF-73C2-4771-AFA9-0A935EBA869B}">
      <dgm:prSet/>
      <dgm:spPr/>
      <dgm:t>
        <a:bodyPr/>
        <a:lstStyle/>
        <a:p>
          <a:endParaRPr lang="en-US"/>
        </a:p>
      </dgm:t>
    </dgm:pt>
    <dgm:pt modelId="{68758A43-C3D1-4FCC-ABA3-CB20AA30D839}">
      <dgm:prSet/>
      <dgm:spPr/>
      <dgm:t>
        <a:bodyPr/>
        <a:lstStyle/>
        <a:p>
          <a:r>
            <a:rPr lang="pt-BR" b="1" i="0" baseline="0" dirty="0">
              <a:solidFill>
                <a:schemeClr val="accent6"/>
              </a:solidFill>
            </a:rPr>
            <a:t>*Para casos de circulação forçada </a:t>
          </a:r>
          <a:endParaRPr lang="en-US" dirty="0">
            <a:solidFill>
              <a:schemeClr val="accent6"/>
            </a:solidFill>
          </a:endParaRPr>
        </a:p>
      </dgm:t>
    </dgm:pt>
    <dgm:pt modelId="{C1514FF8-9CEA-4D7D-BE62-7217FDABA3E3}" type="parTrans" cxnId="{AC8D14DF-D01A-4BA8-B1A7-0E8839914B76}">
      <dgm:prSet/>
      <dgm:spPr/>
      <dgm:t>
        <a:bodyPr/>
        <a:lstStyle/>
        <a:p>
          <a:endParaRPr lang="en-US"/>
        </a:p>
      </dgm:t>
    </dgm:pt>
    <dgm:pt modelId="{A20B5271-11C6-4DFF-8AC1-8AF43B895122}" type="sibTrans" cxnId="{AC8D14DF-D01A-4BA8-B1A7-0E8839914B76}">
      <dgm:prSet/>
      <dgm:spPr/>
      <dgm:t>
        <a:bodyPr/>
        <a:lstStyle/>
        <a:p>
          <a:endParaRPr lang="en-US"/>
        </a:p>
      </dgm:t>
    </dgm:pt>
    <dgm:pt modelId="{0CAAB7CA-5CEB-409B-ADB8-1A115159E659}" type="pres">
      <dgm:prSet presAssocID="{CFB155D3-B992-47C0-9B66-BF9FE3249D02}" presName="Name0" presStyleCnt="0">
        <dgm:presLayoutVars>
          <dgm:dir/>
          <dgm:resizeHandles val="exact"/>
        </dgm:presLayoutVars>
      </dgm:prSet>
      <dgm:spPr/>
    </dgm:pt>
    <dgm:pt modelId="{C18C7F82-0FDF-46A8-88C3-EEF9B388E6C5}" type="pres">
      <dgm:prSet presAssocID="{585134A3-C568-492A-B266-96728C6DE92D}" presName="node" presStyleLbl="node1" presStyleIdx="0" presStyleCnt="8">
        <dgm:presLayoutVars>
          <dgm:bulletEnabled val="1"/>
        </dgm:presLayoutVars>
      </dgm:prSet>
      <dgm:spPr/>
    </dgm:pt>
    <dgm:pt modelId="{FE9A2A87-04EE-4AA4-A626-24B4F92911CD}" type="pres">
      <dgm:prSet presAssocID="{582FA5A3-0773-45A2-8EAA-2C9B235B4D9C}" presName="sibTrans" presStyleLbl="sibTrans1D1" presStyleIdx="0" presStyleCnt="7"/>
      <dgm:spPr/>
    </dgm:pt>
    <dgm:pt modelId="{8DF5A8A2-8122-407F-B91E-E6F6B3415CE1}" type="pres">
      <dgm:prSet presAssocID="{582FA5A3-0773-45A2-8EAA-2C9B235B4D9C}" presName="connectorText" presStyleLbl="sibTrans1D1" presStyleIdx="0" presStyleCnt="7"/>
      <dgm:spPr/>
    </dgm:pt>
    <dgm:pt modelId="{09DD073B-AA24-4D8C-A7F7-535FE4CA2C4A}" type="pres">
      <dgm:prSet presAssocID="{CC660812-3ABC-4222-81B0-4B4A6C4BFA95}" presName="node" presStyleLbl="node1" presStyleIdx="1" presStyleCnt="8">
        <dgm:presLayoutVars>
          <dgm:bulletEnabled val="1"/>
        </dgm:presLayoutVars>
      </dgm:prSet>
      <dgm:spPr/>
    </dgm:pt>
    <dgm:pt modelId="{D585AD26-E3F7-46B2-924F-BA159563E866}" type="pres">
      <dgm:prSet presAssocID="{8602E37B-6E01-4A75-A372-62C3CE70EDF7}" presName="sibTrans" presStyleLbl="sibTrans1D1" presStyleIdx="1" presStyleCnt="7"/>
      <dgm:spPr/>
    </dgm:pt>
    <dgm:pt modelId="{F7D16B3D-431B-4EBF-BDA8-81DF01CA7F9E}" type="pres">
      <dgm:prSet presAssocID="{8602E37B-6E01-4A75-A372-62C3CE70EDF7}" presName="connectorText" presStyleLbl="sibTrans1D1" presStyleIdx="1" presStyleCnt="7"/>
      <dgm:spPr/>
    </dgm:pt>
    <dgm:pt modelId="{AAE23F52-3D54-4661-B268-BD34E2F03A01}" type="pres">
      <dgm:prSet presAssocID="{589F699D-B750-4F08-8594-3CA11861C1A4}" presName="node" presStyleLbl="node1" presStyleIdx="2" presStyleCnt="8">
        <dgm:presLayoutVars>
          <dgm:bulletEnabled val="1"/>
        </dgm:presLayoutVars>
      </dgm:prSet>
      <dgm:spPr/>
    </dgm:pt>
    <dgm:pt modelId="{23F606EF-2C89-4C9B-A9AA-09576310D839}" type="pres">
      <dgm:prSet presAssocID="{7578A8FE-533A-4382-8BD3-D8CE72849324}" presName="sibTrans" presStyleLbl="sibTrans1D1" presStyleIdx="2" presStyleCnt="7"/>
      <dgm:spPr/>
    </dgm:pt>
    <dgm:pt modelId="{58C7E4E3-EE1C-4463-A70D-CABFAC5AA14E}" type="pres">
      <dgm:prSet presAssocID="{7578A8FE-533A-4382-8BD3-D8CE72849324}" presName="connectorText" presStyleLbl="sibTrans1D1" presStyleIdx="2" presStyleCnt="7"/>
      <dgm:spPr/>
    </dgm:pt>
    <dgm:pt modelId="{238E6EBC-C684-4578-A654-8F4EDADC4804}" type="pres">
      <dgm:prSet presAssocID="{B066C1C8-C229-4926-90BE-972954E1F2DF}" presName="node" presStyleLbl="node1" presStyleIdx="3" presStyleCnt="8">
        <dgm:presLayoutVars>
          <dgm:bulletEnabled val="1"/>
        </dgm:presLayoutVars>
      </dgm:prSet>
      <dgm:spPr/>
    </dgm:pt>
    <dgm:pt modelId="{1E8B0594-86F0-4990-8E49-AAB4E629938F}" type="pres">
      <dgm:prSet presAssocID="{45049B49-3FE2-4707-A15E-92C20C5F9927}" presName="sibTrans" presStyleLbl="sibTrans1D1" presStyleIdx="3" presStyleCnt="7"/>
      <dgm:spPr/>
    </dgm:pt>
    <dgm:pt modelId="{7D558A97-9ADB-4D02-95A8-16F1816165E0}" type="pres">
      <dgm:prSet presAssocID="{45049B49-3FE2-4707-A15E-92C20C5F9927}" presName="connectorText" presStyleLbl="sibTrans1D1" presStyleIdx="3" presStyleCnt="7"/>
      <dgm:spPr/>
    </dgm:pt>
    <dgm:pt modelId="{388B348E-CED5-47BE-8137-3C9DC624A3D5}" type="pres">
      <dgm:prSet presAssocID="{5F20A169-8D4F-4DF2-8F60-AF849130D3B9}" presName="node" presStyleLbl="node1" presStyleIdx="4" presStyleCnt="8">
        <dgm:presLayoutVars>
          <dgm:bulletEnabled val="1"/>
        </dgm:presLayoutVars>
      </dgm:prSet>
      <dgm:spPr/>
    </dgm:pt>
    <dgm:pt modelId="{0BB0B1B2-51CF-4923-9A1B-85552C6C06EE}" type="pres">
      <dgm:prSet presAssocID="{3CCB72A1-FFA8-4CCB-B70C-2C79CDB709D0}" presName="sibTrans" presStyleLbl="sibTrans1D1" presStyleIdx="4" presStyleCnt="7"/>
      <dgm:spPr/>
    </dgm:pt>
    <dgm:pt modelId="{93FEE02C-722C-4B79-B07B-CD6656789506}" type="pres">
      <dgm:prSet presAssocID="{3CCB72A1-FFA8-4CCB-B70C-2C79CDB709D0}" presName="connectorText" presStyleLbl="sibTrans1D1" presStyleIdx="4" presStyleCnt="7"/>
      <dgm:spPr/>
    </dgm:pt>
    <dgm:pt modelId="{15BC6033-B301-469B-9BAF-2820BF420C07}" type="pres">
      <dgm:prSet presAssocID="{45E51F55-1888-448A-A2F1-214A6A9BB98E}" presName="node" presStyleLbl="node1" presStyleIdx="5" presStyleCnt="8">
        <dgm:presLayoutVars>
          <dgm:bulletEnabled val="1"/>
        </dgm:presLayoutVars>
      </dgm:prSet>
      <dgm:spPr/>
    </dgm:pt>
    <dgm:pt modelId="{43F6C22D-023A-479A-B3A6-7B76C44D54CB}" type="pres">
      <dgm:prSet presAssocID="{AA7CA145-4674-48EE-88C0-3488D37F4A1B}" presName="sibTrans" presStyleLbl="sibTrans1D1" presStyleIdx="5" presStyleCnt="7"/>
      <dgm:spPr/>
    </dgm:pt>
    <dgm:pt modelId="{E1DD0FB6-0DB1-4B80-8217-37EFB2482B7D}" type="pres">
      <dgm:prSet presAssocID="{AA7CA145-4674-48EE-88C0-3488D37F4A1B}" presName="connectorText" presStyleLbl="sibTrans1D1" presStyleIdx="5" presStyleCnt="7"/>
      <dgm:spPr/>
    </dgm:pt>
    <dgm:pt modelId="{871156E5-941B-4A37-B835-A2F075C8E046}" type="pres">
      <dgm:prSet presAssocID="{B1A58EBF-F800-4A8B-8561-8038F611E5B1}" presName="node" presStyleLbl="node1" presStyleIdx="6" presStyleCnt="8">
        <dgm:presLayoutVars>
          <dgm:bulletEnabled val="1"/>
        </dgm:presLayoutVars>
      </dgm:prSet>
      <dgm:spPr/>
    </dgm:pt>
    <dgm:pt modelId="{75B8B153-6284-4172-A142-5B7DCD9B581A}" type="pres">
      <dgm:prSet presAssocID="{F3FEAC5D-1FFE-4E3E-9FD1-5183BDD8542A}" presName="sibTrans" presStyleLbl="sibTrans1D1" presStyleIdx="6" presStyleCnt="7"/>
      <dgm:spPr/>
    </dgm:pt>
    <dgm:pt modelId="{94910126-C094-4E0E-846B-474BA43CD6EE}" type="pres">
      <dgm:prSet presAssocID="{F3FEAC5D-1FFE-4E3E-9FD1-5183BDD8542A}" presName="connectorText" presStyleLbl="sibTrans1D1" presStyleIdx="6" presStyleCnt="7"/>
      <dgm:spPr/>
    </dgm:pt>
    <dgm:pt modelId="{34D6EA91-3549-4F90-8652-306F3156FAFE}" type="pres">
      <dgm:prSet presAssocID="{68758A43-C3D1-4FCC-ABA3-CB20AA30D839}" presName="node" presStyleLbl="node1" presStyleIdx="7" presStyleCnt="8">
        <dgm:presLayoutVars>
          <dgm:bulletEnabled val="1"/>
        </dgm:presLayoutVars>
      </dgm:prSet>
      <dgm:spPr/>
    </dgm:pt>
  </dgm:ptLst>
  <dgm:cxnLst>
    <dgm:cxn modelId="{D7661A04-73DE-429A-9A81-3098AE24A087}" type="presOf" srcId="{AA7CA145-4674-48EE-88C0-3488D37F4A1B}" destId="{E1DD0FB6-0DB1-4B80-8217-37EFB2482B7D}" srcOrd="1" destOrd="0" presId="urn:microsoft.com/office/officeart/2016/7/layout/RepeatingBendingProcessNew"/>
    <dgm:cxn modelId="{62901A06-32FB-45C8-BF20-7ED5F830DA75}" type="presOf" srcId="{F3FEAC5D-1FFE-4E3E-9FD1-5183BDD8542A}" destId="{94910126-C094-4E0E-846B-474BA43CD6EE}" srcOrd="1" destOrd="0" presId="urn:microsoft.com/office/officeart/2016/7/layout/RepeatingBendingProcessNew"/>
    <dgm:cxn modelId="{3FEFC011-A553-4954-9A16-3B7F277F5726}" srcId="{CFB155D3-B992-47C0-9B66-BF9FE3249D02}" destId="{585134A3-C568-492A-B266-96728C6DE92D}" srcOrd="0" destOrd="0" parTransId="{340AE5B8-E717-445F-A26B-8C231EA4EE2B}" sibTransId="{582FA5A3-0773-45A2-8EAA-2C9B235B4D9C}"/>
    <dgm:cxn modelId="{BEDDD413-0422-4AED-9AFA-499A95434473}" type="presOf" srcId="{7578A8FE-533A-4382-8BD3-D8CE72849324}" destId="{23F606EF-2C89-4C9B-A9AA-09576310D839}" srcOrd="0" destOrd="0" presId="urn:microsoft.com/office/officeart/2016/7/layout/RepeatingBendingProcessNew"/>
    <dgm:cxn modelId="{859D3817-54A3-4EDF-A2C6-1D1C2573D7C0}" type="presOf" srcId="{8602E37B-6E01-4A75-A372-62C3CE70EDF7}" destId="{D585AD26-E3F7-46B2-924F-BA159563E866}" srcOrd="0" destOrd="0" presId="urn:microsoft.com/office/officeart/2016/7/layout/RepeatingBendingProcessNew"/>
    <dgm:cxn modelId="{96D82C21-2AEE-417E-A425-DFBACF329E2E}" type="presOf" srcId="{45049B49-3FE2-4707-A15E-92C20C5F9927}" destId="{1E8B0594-86F0-4990-8E49-AAB4E629938F}" srcOrd="0" destOrd="0" presId="urn:microsoft.com/office/officeart/2016/7/layout/RepeatingBendingProcessNew"/>
    <dgm:cxn modelId="{D1923B3E-B8A4-43C7-B7C6-D21F55E2D5F5}" type="presOf" srcId="{45049B49-3FE2-4707-A15E-92C20C5F9927}" destId="{7D558A97-9ADB-4D02-95A8-16F1816165E0}" srcOrd="1" destOrd="0" presId="urn:microsoft.com/office/officeart/2016/7/layout/RepeatingBendingProcessNew"/>
    <dgm:cxn modelId="{1CA1D041-8FAA-4B9A-8AA7-38517E65C0FD}" type="presOf" srcId="{585134A3-C568-492A-B266-96728C6DE92D}" destId="{C18C7F82-0FDF-46A8-88C3-EEF9B388E6C5}" srcOrd="0" destOrd="0" presId="urn:microsoft.com/office/officeart/2016/7/layout/RepeatingBendingProcessNew"/>
    <dgm:cxn modelId="{D6A24B63-7657-4406-9362-C520CC1EB7CB}" type="presOf" srcId="{582FA5A3-0773-45A2-8EAA-2C9B235B4D9C}" destId="{FE9A2A87-04EE-4AA4-A626-24B4F92911CD}" srcOrd="0" destOrd="0" presId="urn:microsoft.com/office/officeart/2016/7/layout/RepeatingBendingProcessNew"/>
    <dgm:cxn modelId="{5C539752-F08F-4761-94D5-C4B52B2585A8}" srcId="{CFB155D3-B992-47C0-9B66-BF9FE3249D02}" destId="{589F699D-B750-4F08-8594-3CA11861C1A4}" srcOrd="2" destOrd="0" parTransId="{276B1533-F2E8-4B75-93A8-32F7589F629E}" sibTransId="{7578A8FE-533A-4382-8BD3-D8CE72849324}"/>
    <dgm:cxn modelId="{41627053-BD73-4EFB-B215-D326C4B1105C}" type="presOf" srcId="{CC660812-3ABC-4222-81B0-4B4A6C4BFA95}" destId="{09DD073B-AA24-4D8C-A7F7-535FE4CA2C4A}" srcOrd="0" destOrd="0" presId="urn:microsoft.com/office/officeart/2016/7/layout/RepeatingBendingProcessNew"/>
    <dgm:cxn modelId="{CA984D76-5BF7-42A4-BC2E-B28720D3F034}" type="presOf" srcId="{3CCB72A1-FFA8-4CCB-B70C-2C79CDB709D0}" destId="{0BB0B1B2-51CF-4923-9A1B-85552C6C06EE}" srcOrd="0" destOrd="0" presId="urn:microsoft.com/office/officeart/2016/7/layout/RepeatingBendingProcessNew"/>
    <dgm:cxn modelId="{ED728B78-E359-4DD6-92C6-1D20BD6217DE}" srcId="{CFB155D3-B992-47C0-9B66-BF9FE3249D02}" destId="{CC660812-3ABC-4222-81B0-4B4A6C4BFA95}" srcOrd="1" destOrd="0" parTransId="{DC4BC380-CB11-4CD5-9CB8-881E5732FE3F}" sibTransId="{8602E37B-6E01-4A75-A372-62C3CE70EDF7}"/>
    <dgm:cxn modelId="{F8259D79-E9C4-43E3-A238-3609B0661BB7}" type="presOf" srcId="{B066C1C8-C229-4926-90BE-972954E1F2DF}" destId="{238E6EBC-C684-4578-A654-8F4EDADC4804}" srcOrd="0" destOrd="0" presId="urn:microsoft.com/office/officeart/2016/7/layout/RepeatingBendingProcessNew"/>
    <dgm:cxn modelId="{0BA85884-3C61-4068-8654-155DF8B4F681}" type="presOf" srcId="{8602E37B-6E01-4A75-A372-62C3CE70EDF7}" destId="{F7D16B3D-431B-4EBF-BDA8-81DF01CA7F9E}" srcOrd="1" destOrd="0" presId="urn:microsoft.com/office/officeart/2016/7/layout/RepeatingBendingProcessNew"/>
    <dgm:cxn modelId="{607F0F96-0403-473E-8C5D-D2690D753428}" type="presOf" srcId="{7578A8FE-533A-4382-8BD3-D8CE72849324}" destId="{58C7E4E3-EE1C-4463-A70D-CABFAC5AA14E}" srcOrd="1" destOrd="0" presId="urn:microsoft.com/office/officeart/2016/7/layout/RepeatingBendingProcessNew"/>
    <dgm:cxn modelId="{6820B696-ABAF-4192-940F-F82221890213}" type="presOf" srcId="{AA7CA145-4674-48EE-88C0-3488D37F4A1B}" destId="{43F6C22D-023A-479A-B3A6-7B76C44D54CB}" srcOrd="0" destOrd="0" presId="urn:microsoft.com/office/officeart/2016/7/layout/RepeatingBendingProcessNew"/>
    <dgm:cxn modelId="{BC5FF297-7772-4E9A-8981-7C0338C54228}" type="presOf" srcId="{582FA5A3-0773-45A2-8EAA-2C9B235B4D9C}" destId="{8DF5A8A2-8122-407F-B91E-E6F6B3415CE1}" srcOrd="1" destOrd="0" presId="urn:microsoft.com/office/officeart/2016/7/layout/RepeatingBendingProcessNew"/>
    <dgm:cxn modelId="{C2BA549D-7A5D-47E2-AD12-95859F4A6890}" type="presOf" srcId="{3CCB72A1-FFA8-4CCB-B70C-2C79CDB709D0}" destId="{93FEE02C-722C-4B79-B07B-CD6656789506}" srcOrd="1" destOrd="0" presId="urn:microsoft.com/office/officeart/2016/7/layout/RepeatingBendingProcessNew"/>
    <dgm:cxn modelId="{69CFD79E-50F5-4EDF-AF42-6CEFE1E4C26F}" type="presOf" srcId="{589F699D-B750-4F08-8594-3CA11861C1A4}" destId="{AAE23F52-3D54-4661-B268-BD34E2F03A01}" srcOrd="0" destOrd="0" presId="urn:microsoft.com/office/officeart/2016/7/layout/RepeatingBendingProcessNew"/>
    <dgm:cxn modelId="{E30050A1-C4F0-49BF-B7F1-D69E41292A1F}" type="presOf" srcId="{CFB155D3-B992-47C0-9B66-BF9FE3249D02}" destId="{0CAAB7CA-5CEB-409B-ADB8-1A115159E659}" srcOrd="0" destOrd="0" presId="urn:microsoft.com/office/officeart/2016/7/layout/RepeatingBendingProcessNew"/>
    <dgm:cxn modelId="{ABFF92A8-CE58-4E7F-AA52-666AEB1E4574}" type="presOf" srcId="{5F20A169-8D4F-4DF2-8F60-AF849130D3B9}" destId="{388B348E-CED5-47BE-8137-3C9DC624A3D5}" srcOrd="0" destOrd="0" presId="urn:microsoft.com/office/officeart/2016/7/layout/RepeatingBendingProcessNew"/>
    <dgm:cxn modelId="{F966E6AD-A6AD-4EE3-BA32-D1DD50F411B7}" srcId="{CFB155D3-B992-47C0-9B66-BF9FE3249D02}" destId="{B066C1C8-C229-4926-90BE-972954E1F2DF}" srcOrd="3" destOrd="0" parTransId="{D5268321-9C32-45BC-8B26-E6629E804282}" sibTransId="{45049B49-3FE2-4707-A15E-92C20C5F9927}"/>
    <dgm:cxn modelId="{BEF4D1AF-96AA-4233-B35C-4163E1F1D2D0}" srcId="{CFB155D3-B992-47C0-9B66-BF9FE3249D02}" destId="{5F20A169-8D4F-4DF2-8F60-AF849130D3B9}" srcOrd="4" destOrd="0" parTransId="{74C6334A-C97C-42AF-8D1A-60ABC294A447}" sibTransId="{3CCB72A1-FFA8-4CCB-B70C-2C79CDB709D0}"/>
    <dgm:cxn modelId="{7B4832C1-15BC-49F5-B8D0-D5E6BE4E9052}" type="presOf" srcId="{68758A43-C3D1-4FCC-ABA3-CB20AA30D839}" destId="{34D6EA91-3549-4F90-8652-306F3156FAFE}" srcOrd="0" destOrd="0" presId="urn:microsoft.com/office/officeart/2016/7/layout/RepeatingBendingProcessNew"/>
    <dgm:cxn modelId="{1659EECF-73C2-4771-AFA9-0A935EBA869B}" srcId="{CFB155D3-B992-47C0-9B66-BF9FE3249D02}" destId="{B1A58EBF-F800-4A8B-8561-8038F611E5B1}" srcOrd="6" destOrd="0" parTransId="{B59BCDDE-5A3A-4B2B-ADDF-221DE8EEA635}" sibTransId="{F3FEAC5D-1FFE-4E3E-9FD1-5183BDD8542A}"/>
    <dgm:cxn modelId="{0A9E52DA-45D5-4189-836D-7D94F9817F32}" type="presOf" srcId="{F3FEAC5D-1FFE-4E3E-9FD1-5183BDD8542A}" destId="{75B8B153-6284-4172-A142-5B7DCD9B581A}" srcOrd="0" destOrd="0" presId="urn:microsoft.com/office/officeart/2016/7/layout/RepeatingBendingProcessNew"/>
    <dgm:cxn modelId="{AC8D14DF-D01A-4BA8-B1A7-0E8839914B76}" srcId="{CFB155D3-B992-47C0-9B66-BF9FE3249D02}" destId="{68758A43-C3D1-4FCC-ABA3-CB20AA30D839}" srcOrd="7" destOrd="0" parTransId="{C1514FF8-9CEA-4D7D-BE62-7217FDABA3E3}" sibTransId="{A20B5271-11C6-4DFF-8AC1-8AF43B895122}"/>
    <dgm:cxn modelId="{D80F2CEE-BF6F-49FF-B91C-A5B863CED635}" type="presOf" srcId="{45E51F55-1888-448A-A2F1-214A6A9BB98E}" destId="{15BC6033-B301-469B-9BAF-2820BF420C07}" srcOrd="0" destOrd="0" presId="urn:microsoft.com/office/officeart/2016/7/layout/RepeatingBendingProcessNew"/>
    <dgm:cxn modelId="{C66CA9F2-3B1C-4A47-87ED-D12CCFF69E81}" type="presOf" srcId="{B1A58EBF-F800-4A8B-8561-8038F611E5B1}" destId="{871156E5-941B-4A37-B835-A2F075C8E046}" srcOrd="0" destOrd="0" presId="urn:microsoft.com/office/officeart/2016/7/layout/RepeatingBendingProcessNew"/>
    <dgm:cxn modelId="{BB1B30F5-3B97-41D1-B578-D1C1402F30E3}" srcId="{CFB155D3-B992-47C0-9B66-BF9FE3249D02}" destId="{45E51F55-1888-448A-A2F1-214A6A9BB98E}" srcOrd="5" destOrd="0" parTransId="{AD758272-A6ED-4CD6-910D-7EE8EFCFF09E}" sibTransId="{AA7CA145-4674-48EE-88C0-3488D37F4A1B}"/>
    <dgm:cxn modelId="{0CA0B4D1-9AEF-4250-8058-7411409D3FE9}" type="presParOf" srcId="{0CAAB7CA-5CEB-409B-ADB8-1A115159E659}" destId="{C18C7F82-0FDF-46A8-88C3-EEF9B388E6C5}" srcOrd="0" destOrd="0" presId="urn:microsoft.com/office/officeart/2016/7/layout/RepeatingBendingProcessNew"/>
    <dgm:cxn modelId="{325FD526-7696-493D-B6E0-8C933CEFCEEE}" type="presParOf" srcId="{0CAAB7CA-5CEB-409B-ADB8-1A115159E659}" destId="{FE9A2A87-04EE-4AA4-A626-24B4F92911CD}" srcOrd="1" destOrd="0" presId="urn:microsoft.com/office/officeart/2016/7/layout/RepeatingBendingProcessNew"/>
    <dgm:cxn modelId="{8132623A-BAE5-468F-B2F5-4EEC59476389}" type="presParOf" srcId="{FE9A2A87-04EE-4AA4-A626-24B4F92911CD}" destId="{8DF5A8A2-8122-407F-B91E-E6F6B3415CE1}" srcOrd="0" destOrd="0" presId="urn:microsoft.com/office/officeart/2016/7/layout/RepeatingBendingProcessNew"/>
    <dgm:cxn modelId="{2C702B0E-2FC0-43D9-8CE4-151DC2327D99}" type="presParOf" srcId="{0CAAB7CA-5CEB-409B-ADB8-1A115159E659}" destId="{09DD073B-AA24-4D8C-A7F7-535FE4CA2C4A}" srcOrd="2" destOrd="0" presId="urn:microsoft.com/office/officeart/2016/7/layout/RepeatingBendingProcessNew"/>
    <dgm:cxn modelId="{78055F89-2081-4C5C-9355-B88D48888EEF}" type="presParOf" srcId="{0CAAB7CA-5CEB-409B-ADB8-1A115159E659}" destId="{D585AD26-E3F7-46B2-924F-BA159563E866}" srcOrd="3" destOrd="0" presId="urn:microsoft.com/office/officeart/2016/7/layout/RepeatingBendingProcessNew"/>
    <dgm:cxn modelId="{0B1BC6CC-4F1B-45DE-AC0D-BB5DA0EAAD9D}" type="presParOf" srcId="{D585AD26-E3F7-46B2-924F-BA159563E866}" destId="{F7D16B3D-431B-4EBF-BDA8-81DF01CA7F9E}" srcOrd="0" destOrd="0" presId="urn:microsoft.com/office/officeart/2016/7/layout/RepeatingBendingProcessNew"/>
    <dgm:cxn modelId="{25409673-23A3-4F0A-9E29-18008C7B2EAB}" type="presParOf" srcId="{0CAAB7CA-5CEB-409B-ADB8-1A115159E659}" destId="{AAE23F52-3D54-4661-B268-BD34E2F03A01}" srcOrd="4" destOrd="0" presId="urn:microsoft.com/office/officeart/2016/7/layout/RepeatingBendingProcessNew"/>
    <dgm:cxn modelId="{BFC58F20-A2EF-4F4F-BD84-52474ED39E7B}" type="presParOf" srcId="{0CAAB7CA-5CEB-409B-ADB8-1A115159E659}" destId="{23F606EF-2C89-4C9B-A9AA-09576310D839}" srcOrd="5" destOrd="0" presId="urn:microsoft.com/office/officeart/2016/7/layout/RepeatingBendingProcessNew"/>
    <dgm:cxn modelId="{85963362-0BD2-44FB-97CF-24CFE9E46E89}" type="presParOf" srcId="{23F606EF-2C89-4C9B-A9AA-09576310D839}" destId="{58C7E4E3-EE1C-4463-A70D-CABFAC5AA14E}" srcOrd="0" destOrd="0" presId="urn:microsoft.com/office/officeart/2016/7/layout/RepeatingBendingProcessNew"/>
    <dgm:cxn modelId="{F15400B9-DF4E-44B4-B764-99E6FE52C8A6}" type="presParOf" srcId="{0CAAB7CA-5CEB-409B-ADB8-1A115159E659}" destId="{238E6EBC-C684-4578-A654-8F4EDADC4804}" srcOrd="6" destOrd="0" presId="urn:microsoft.com/office/officeart/2016/7/layout/RepeatingBendingProcessNew"/>
    <dgm:cxn modelId="{4EE9C50A-EBD8-4623-85EC-63BB40244A64}" type="presParOf" srcId="{0CAAB7CA-5CEB-409B-ADB8-1A115159E659}" destId="{1E8B0594-86F0-4990-8E49-AAB4E629938F}" srcOrd="7" destOrd="0" presId="urn:microsoft.com/office/officeart/2016/7/layout/RepeatingBendingProcessNew"/>
    <dgm:cxn modelId="{102BAA10-8781-4FCF-AED5-CFBA705ED7C7}" type="presParOf" srcId="{1E8B0594-86F0-4990-8E49-AAB4E629938F}" destId="{7D558A97-9ADB-4D02-95A8-16F1816165E0}" srcOrd="0" destOrd="0" presId="urn:microsoft.com/office/officeart/2016/7/layout/RepeatingBendingProcessNew"/>
    <dgm:cxn modelId="{23A15F46-71FC-4338-B4A7-7B9DAE6F5570}" type="presParOf" srcId="{0CAAB7CA-5CEB-409B-ADB8-1A115159E659}" destId="{388B348E-CED5-47BE-8137-3C9DC624A3D5}" srcOrd="8" destOrd="0" presId="urn:microsoft.com/office/officeart/2016/7/layout/RepeatingBendingProcessNew"/>
    <dgm:cxn modelId="{59F494B3-06CE-41A2-8915-DECBB3B1DE65}" type="presParOf" srcId="{0CAAB7CA-5CEB-409B-ADB8-1A115159E659}" destId="{0BB0B1B2-51CF-4923-9A1B-85552C6C06EE}" srcOrd="9" destOrd="0" presId="urn:microsoft.com/office/officeart/2016/7/layout/RepeatingBendingProcessNew"/>
    <dgm:cxn modelId="{FAE8E348-D3D8-410C-A47B-25714A2363DD}" type="presParOf" srcId="{0BB0B1B2-51CF-4923-9A1B-85552C6C06EE}" destId="{93FEE02C-722C-4B79-B07B-CD6656789506}" srcOrd="0" destOrd="0" presId="urn:microsoft.com/office/officeart/2016/7/layout/RepeatingBendingProcessNew"/>
    <dgm:cxn modelId="{539569B5-0763-4349-A1C5-B56D9C179D31}" type="presParOf" srcId="{0CAAB7CA-5CEB-409B-ADB8-1A115159E659}" destId="{15BC6033-B301-469B-9BAF-2820BF420C07}" srcOrd="10" destOrd="0" presId="urn:microsoft.com/office/officeart/2016/7/layout/RepeatingBendingProcessNew"/>
    <dgm:cxn modelId="{4F6AFBDC-2091-4924-AFB6-6B9A14E2CF7F}" type="presParOf" srcId="{0CAAB7CA-5CEB-409B-ADB8-1A115159E659}" destId="{43F6C22D-023A-479A-B3A6-7B76C44D54CB}" srcOrd="11" destOrd="0" presId="urn:microsoft.com/office/officeart/2016/7/layout/RepeatingBendingProcessNew"/>
    <dgm:cxn modelId="{3C88E2D1-959A-403B-91BE-34951BD198F1}" type="presParOf" srcId="{43F6C22D-023A-479A-B3A6-7B76C44D54CB}" destId="{E1DD0FB6-0DB1-4B80-8217-37EFB2482B7D}" srcOrd="0" destOrd="0" presId="urn:microsoft.com/office/officeart/2016/7/layout/RepeatingBendingProcessNew"/>
    <dgm:cxn modelId="{E7BEAD1F-B596-45F6-9AB6-AA61EDB28A1E}" type="presParOf" srcId="{0CAAB7CA-5CEB-409B-ADB8-1A115159E659}" destId="{871156E5-941B-4A37-B835-A2F075C8E046}" srcOrd="12" destOrd="0" presId="urn:microsoft.com/office/officeart/2016/7/layout/RepeatingBendingProcessNew"/>
    <dgm:cxn modelId="{341017F7-D0B7-4FC2-95FC-D94AFC32A2F5}" type="presParOf" srcId="{0CAAB7CA-5CEB-409B-ADB8-1A115159E659}" destId="{75B8B153-6284-4172-A142-5B7DCD9B581A}" srcOrd="13" destOrd="0" presId="urn:microsoft.com/office/officeart/2016/7/layout/RepeatingBendingProcessNew"/>
    <dgm:cxn modelId="{CDE6F323-AD19-40B8-A836-BFC02F07B95F}" type="presParOf" srcId="{75B8B153-6284-4172-A142-5B7DCD9B581A}" destId="{94910126-C094-4E0E-846B-474BA43CD6EE}" srcOrd="0" destOrd="0" presId="urn:microsoft.com/office/officeart/2016/7/layout/RepeatingBendingProcessNew"/>
    <dgm:cxn modelId="{ADBD0395-F0ED-4E8D-B641-AF323F901F24}" type="presParOf" srcId="{0CAAB7CA-5CEB-409B-ADB8-1A115159E659}" destId="{34D6EA91-3549-4F90-8652-306F3156FAFE}" srcOrd="14"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FB155D3-B992-47C0-9B66-BF9FE3249D02}"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585134A3-C568-492A-B266-96728C6DE92D}">
      <dgm:prSet/>
      <dgm:spPr/>
      <dgm:t>
        <a:bodyPr/>
        <a:lstStyle/>
        <a:p>
          <a:r>
            <a:rPr lang="pt-BR" b="1" i="0" baseline="0" dirty="0">
              <a:solidFill>
                <a:schemeClr val="tx2"/>
              </a:solidFill>
            </a:rPr>
            <a:t>COMPONENTES</a:t>
          </a:r>
          <a:endParaRPr lang="en-US" b="1" dirty="0">
            <a:solidFill>
              <a:schemeClr val="tx2"/>
            </a:solidFill>
          </a:endParaRPr>
        </a:p>
      </dgm:t>
    </dgm:pt>
    <dgm:pt modelId="{340AE5B8-E717-445F-A26B-8C231EA4EE2B}" type="parTrans" cxnId="{3FEFC011-A553-4954-9A16-3B7F277F5726}">
      <dgm:prSet/>
      <dgm:spPr/>
      <dgm:t>
        <a:bodyPr/>
        <a:lstStyle/>
        <a:p>
          <a:endParaRPr lang="en-US"/>
        </a:p>
      </dgm:t>
    </dgm:pt>
    <dgm:pt modelId="{582FA5A3-0773-45A2-8EAA-2C9B235B4D9C}" type="sibTrans" cxnId="{3FEFC011-A553-4954-9A16-3B7F277F5726}">
      <dgm:prSet/>
      <dgm:spPr/>
      <dgm:t>
        <a:bodyPr/>
        <a:lstStyle/>
        <a:p>
          <a:endParaRPr lang="en-US"/>
        </a:p>
      </dgm:t>
    </dgm:pt>
    <dgm:pt modelId="{CC660812-3ABC-4222-81B0-4B4A6C4BFA95}">
      <dgm:prSet/>
      <dgm:spPr/>
      <dgm:t>
        <a:bodyPr/>
        <a:lstStyle/>
        <a:p>
          <a:r>
            <a:rPr lang="pt-BR" b="1" i="0" baseline="0" dirty="0"/>
            <a:t>Reservatório térmico em alta pressão </a:t>
          </a:r>
          <a:endParaRPr lang="en-US" dirty="0"/>
        </a:p>
      </dgm:t>
    </dgm:pt>
    <dgm:pt modelId="{DC4BC380-CB11-4CD5-9CB8-881E5732FE3F}" type="parTrans" cxnId="{ED728B78-E359-4DD6-92C6-1D20BD6217DE}">
      <dgm:prSet/>
      <dgm:spPr/>
      <dgm:t>
        <a:bodyPr/>
        <a:lstStyle/>
        <a:p>
          <a:endParaRPr lang="en-US"/>
        </a:p>
      </dgm:t>
    </dgm:pt>
    <dgm:pt modelId="{8602E37B-6E01-4A75-A372-62C3CE70EDF7}" type="sibTrans" cxnId="{ED728B78-E359-4DD6-92C6-1D20BD6217DE}">
      <dgm:prSet/>
      <dgm:spPr/>
      <dgm:t>
        <a:bodyPr/>
        <a:lstStyle/>
        <a:p>
          <a:endParaRPr lang="en-US"/>
        </a:p>
      </dgm:t>
    </dgm:pt>
    <dgm:pt modelId="{589F699D-B750-4F08-8594-3CA11861C1A4}">
      <dgm:prSet/>
      <dgm:spPr/>
      <dgm:t>
        <a:bodyPr/>
        <a:lstStyle/>
        <a:p>
          <a:r>
            <a:rPr lang="pt-BR" b="1" i="0" baseline="0" dirty="0"/>
            <a:t>Coletor solar </a:t>
          </a:r>
          <a:endParaRPr lang="en-US" dirty="0"/>
        </a:p>
      </dgm:t>
    </dgm:pt>
    <dgm:pt modelId="{276B1533-F2E8-4B75-93A8-32F7589F629E}" type="parTrans" cxnId="{5C539752-F08F-4761-94D5-C4B52B2585A8}">
      <dgm:prSet/>
      <dgm:spPr/>
      <dgm:t>
        <a:bodyPr/>
        <a:lstStyle/>
        <a:p>
          <a:endParaRPr lang="en-US"/>
        </a:p>
      </dgm:t>
    </dgm:pt>
    <dgm:pt modelId="{7578A8FE-533A-4382-8BD3-D8CE72849324}" type="sibTrans" cxnId="{5C539752-F08F-4761-94D5-C4B52B2585A8}">
      <dgm:prSet/>
      <dgm:spPr/>
      <dgm:t>
        <a:bodyPr/>
        <a:lstStyle/>
        <a:p>
          <a:endParaRPr lang="en-US"/>
        </a:p>
      </dgm:t>
    </dgm:pt>
    <dgm:pt modelId="{B066C1C8-C229-4926-90BE-972954E1F2DF}">
      <dgm:prSet/>
      <dgm:spPr/>
      <dgm:t>
        <a:bodyPr/>
        <a:lstStyle/>
        <a:p>
          <a:r>
            <a:rPr lang="pt-BR" b="1" i="0" baseline="0" dirty="0"/>
            <a:t>Válvula purgadora (ou eliminadora) de ar </a:t>
          </a:r>
          <a:endParaRPr lang="en-US" dirty="0"/>
        </a:p>
      </dgm:t>
    </dgm:pt>
    <dgm:pt modelId="{D5268321-9C32-45BC-8B26-E6629E804282}" type="parTrans" cxnId="{F966E6AD-A6AD-4EE3-BA32-D1DD50F411B7}">
      <dgm:prSet/>
      <dgm:spPr/>
      <dgm:t>
        <a:bodyPr/>
        <a:lstStyle/>
        <a:p>
          <a:endParaRPr lang="en-US"/>
        </a:p>
      </dgm:t>
    </dgm:pt>
    <dgm:pt modelId="{45049B49-3FE2-4707-A15E-92C20C5F9927}" type="sibTrans" cxnId="{F966E6AD-A6AD-4EE3-BA32-D1DD50F411B7}">
      <dgm:prSet/>
      <dgm:spPr/>
      <dgm:t>
        <a:bodyPr/>
        <a:lstStyle/>
        <a:p>
          <a:endParaRPr lang="en-US"/>
        </a:p>
      </dgm:t>
    </dgm:pt>
    <dgm:pt modelId="{5F20A169-8D4F-4DF2-8F60-AF849130D3B9}">
      <dgm:prSet/>
      <dgm:spPr/>
      <dgm:t>
        <a:bodyPr/>
        <a:lstStyle/>
        <a:p>
          <a:r>
            <a:rPr lang="pt-BR" b="1" i="0" baseline="0" dirty="0">
              <a:solidFill>
                <a:schemeClr val="accent6"/>
              </a:solidFill>
            </a:rPr>
            <a:t>Bomba de circulação* </a:t>
          </a:r>
          <a:endParaRPr lang="en-US" dirty="0">
            <a:solidFill>
              <a:schemeClr val="accent6"/>
            </a:solidFill>
          </a:endParaRPr>
        </a:p>
      </dgm:t>
    </dgm:pt>
    <dgm:pt modelId="{74C6334A-C97C-42AF-8D1A-60ABC294A447}" type="parTrans" cxnId="{BEF4D1AF-96AA-4233-B35C-4163E1F1D2D0}">
      <dgm:prSet/>
      <dgm:spPr/>
      <dgm:t>
        <a:bodyPr/>
        <a:lstStyle/>
        <a:p>
          <a:endParaRPr lang="en-US"/>
        </a:p>
      </dgm:t>
    </dgm:pt>
    <dgm:pt modelId="{3CCB72A1-FFA8-4CCB-B70C-2C79CDB709D0}" type="sibTrans" cxnId="{BEF4D1AF-96AA-4233-B35C-4163E1F1D2D0}">
      <dgm:prSet/>
      <dgm:spPr/>
      <dgm:t>
        <a:bodyPr/>
        <a:lstStyle/>
        <a:p>
          <a:endParaRPr lang="en-US"/>
        </a:p>
      </dgm:t>
    </dgm:pt>
    <dgm:pt modelId="{45E51F55-1888-448A-A2F1-214A6A9BB98E}">
      <dgm:prSet/>
      <dgm:spPr/>
      <dgm:t>
        <a:bodyPr/>
        <a:lstStyle/>
        <a:p>
          <a:r>
            <a:rPr lang="pt-BR" b="1" i="0" baseline="0" dirty="0">
              <a:solidFill>
                <a:schemeClr val="accent6"/>
              </a:solidFill>
            </a:rPr>
            <a:t>Controlador diferencial de temperatura* </a:t>
          </a:r>
          <a:endParaRPr lang="en-US" dirty="0">
            <a:solidFill>
              <a:schemeClr val="accent6"/>
            </a:solidFill>
          </a:endParaRPr>
        </a:p>
      </dgm:t>
    </dgm:pt>
    <dgm:pt modelId="{AD758272-A6ED-4CD6-910D-7EE8EFCFF09E}" type="parTrans" cxnId="{BB1B30F5-3B97-41D1-B578-D1C1402F30E3}">
      <dgm:prSet/>
      <dgm:spPr/>
      <dgm:t>
        <a:bodyPr/>
        <a:lstStyle/>
        <a:p>
          <a:endParaRPr lang="en-US"/>
        </a:p>
      </dgm:t>
    </dgm:pt>
    <dgm:pt modelId="{AA7CA145-4674-48EE-88C0-3488D37F4A1B}" type="sibTrans" cxnId="{BB1B30F5-3B97-41D1-B578-D1C1402F30E3}">
      <dgm:prSet/>
      <dgm:spPr/>
      <dgm:t>
        <a:bodyPr/>
        <a:lstStyle/>
        <a:p>
          <a:endParaRPr lang="en-US"/>
        </a:p>
      </dgm:t>
    </dgm:pt>
    <dgm:pt modelId="{B1A58EBF-F800-4A8B-8561-8038F611E5B1}">
      <dgm:prSet/>
      <dgm:spPr/>
      <dgm:t>
        <a:bodyPr/>
        <a:lstStyle/>
        <a:p>
          <a:r>
            <a:rPr lang="pt-BR" b="1" i="0" baseline="0" dirty="0"/>
            <a:t>Material hidráulico </a:t>
          </a:r>
          <a:endParaRPr lang="en-US" dirty="0"/>
        </a:p>
      </dgm:t>
    </dgm:pt>
    <dgm:pt modelId="{B59BCDDE-5A3A-4B2B-ADDF-221DE8EEA635}" type="parTrans" cxnId="{1659EECF-73C2-4771-AFA9-0A935EBA869B}">
      <dgm:prSet/>
      <dgm:spPr/>
      <dgm:t>
        <a:bodyPr/>
        <a:lstStyle/>
        <a:p>
          <a:endParaRPr lang="en-US"/>
        </a:p>
      </dgm:t>
    </dgm:pt>
    <dgm:pt modelId="{F3FEAC5D-1FFE-4E3E-9FD1-5183BDD8542A}" type="sibTrans" cxnId="{1659EECF-73C2-4771-AFA9-0A935EBA869B}">
      <dgm:prSet/>
      <dgm:spPr/>
      <dgm:t>
        <a:bodyPr/>
        <a:lstStyle/>
        <a:p>
          <a:endParaRPr lang="en-US"/>
        </a:p>
      </dgm:t>
    </dgm:pt>
    <dgm:pt modelId="{68758A43-C3D1-4FCC-ABA3-CB20AA30D839}">
      <dgm:prSet/>
      <dgm:spPr/>
      <dgm:t>
        <a:bodyPr/>
        <a:lstStyle/>
        <a:p>
          <a:r>
            <a:rPr lang="pt-BR" b="1" i="0" baseline="0" dirty="0">
              <a:solidFill>
                <a:schemeClr val="accent6"/>
              </a:solidFill>
            </a:rPr>
            <a:t>*Para casos de circulação forçada </a:t>
          </a:r>
          <a:endParaRPr lang="en-US" dirty="0">
            <a:solidFill>
              <a:schemeClr val="accent6"/>
            </a:solidFill>
          </a:endParaRPr>
        </a:p>
      </dgm:t>
    </dgm:pt>
    <dgm:pt modelId="{C1514FF8-9CEA-4D7D-BE62-7217FDABA3E3}" type="parTrans" cxnId="{AC8D14DF-D01A-4BA8-B1A7-0E8839914B76}">
      <dgm:prSet/>
      <dgm:spPr/>
      <dgm:t>
        <a:bodyPr/>
        <a:lstStyle/>
        <a:p>
          <a:endParaRPr lang="en-US"/>
        </a:p>
      </dgm:t>
    </dgm:pt>
    <dgm:pt modelId="{A20B5271-11C6-4DFF-8AC1-8AF43B895122}" type="sibTrans" cxnId="{AC8D14DF-D01A-4BA8-B1A7-0E8839914B76}">
      <dgm:prSet/>
      <dgm:spPr/>
      <dgm:t>
        <a:bodyPr/>
        <a:lstStyle/>
        <a:p>
          <a:endParaRPr lang="en-US"/>
        </a:p>
      </dgm:t>
    </dgm:pt>
    <dgm:pt modelId="{67E01E9E-92D6-4489-AC84-BB539A6FE364}">
      <dgm:prSet/>
      <dgm:spPr/>
      <dgm:t>
        <a:bodyPr/>
        <a:lstStyle/>
        <a:p>
          <a:r>
            <a:rPr lang="pt-BR" dirty="0"/>
            <a:t>Vaso de expansão</a:t>
          </a:r>
        </a:p>
      </dgm:t>
    </dgm:pt>
    <dgm:pt modelId="{DB521AA0-0579-4BE5-B8C6-8F4EA2C5CBB5}" type="parTrans" cxnId="{798B0B90-476C-4A2F-B1F2-F341C3DF6899}">
      <dgm:prSet/>
      <dgm:spPr/>
      <dgm:t>
        <a:bodyPr/>
        <a:lstStyle/>
        <a:p>
          <a:endParaRPr lang="pt-BR"/>
        </a:p>
      </dgm:t>
    </dgm:pt>
    <dgm:pt modelId="{B45BB9DF-9135-46EF-B74B-E390541EE5B0}" type="sibTrans" cxnId="{798B0B90-476C-4A2F-B1F2-F341C3DF6899}">
      <dgm:prSet/>
      <dgm:spPr/>
      <dgm:t>
        <a:bodyPr/>
        <a:lstStyle/>
        <a:p>
          <a:endParaRPr lang="pt-BR"/>
        </a:p>
      </dgm:t>
    </dgm:pt>
    <dgm:pt modelId="{6FE3C35C-763D-4A4C-B529-6053D427DD95}">
      <dgm:prSet/>
      <dgm:spPr/>
      <dgm:t>
        <a:bodyPr/>
        <a:lstStyle/>
        <a:p>
          <a:r>
            <a:rPr lang="pt-BR" dirty="0"/>
            <a:t>Pressurizador</a:t>
          </a:r>
        </a:p>
      </dgm:t>
    </dgm:pt>
    <dgm:pt modelId="{7E22EA52-B9AD-4F5B-9095-231BEBBD2E49}" type="parTrans" cxnId="{466B719F-7F79-4C6D-85AE-30AC11A37D8B}">
      <dgm:prSet/>
      <dgm:spPr/>
      <dgm:t>
        <a:bodyPr/>
        <a:lstStyle/>
        <a:p>
          <a:endParaRPr lang="pt-BR"/>
        </a:p>
      </dgm:t>
    </dgm:pt>
    <dgm:pt modelId="{B07D9FCF-73B4-40CA-B39D-7EA6BA41FD8B}" type="sibTrans" cxnId="{466B719F-7F79-4C6D-85AE-30AC11A37D8B}">
      <dgm:prSet/>
      <dgm:spPr/>
      <dgm:t>
        <a:bodyPr/>
        <a:lstStyle/>
        <a:p>
          <a:endParaRPr lang="pt-BR"/>
        </a:p>
      </dgm:t>
    </dgm:pt>
    <dgm:pt modelId="{84B591DD-D182-4546-B075-0A3CD29312C6}">
      <dgm:prSet/>
      <dgm:spPr/>
      <dgm:t>
        <a:bodyPr/>
        <a:lstStyle/>
        <a:p>
          <a:r>
            <a:rPr lang="pt-BR" dirty="0"/>
            <a:t>Conjunto de válvulas de segurança</a:t>
          </a:r>
        </a:p>
      </dgm:t>
    </dgm:pt>
    <dgm:pt modelId="{93978F29-67C0-416E-B30F-9FF839157234}" type="parTrans" cxnId="{0862FDEC-865E-48FF-A152-ECFB22CE407A}">
      <dgm:prSet/>
      <dgm:spPr/>
      <dgm:t>
        <a:bodyPr/>
        <a:lstStyle/>
        <a:p>
          <a:endParaRPr lang="pt-BR"/>
        </a:p>
      </dgm:t>
    </dgm:pt>
    <dgm:pt modelId="{9ACAB056-1F3C-45A2-AADD-FF07D2332693}" type="sibTrans" cxnId="{0862FDEC-865E-48FF-A152-ECFB22CE407A}">
      <dgm:prSet/>
      <dgm:spPr/>
      <dgm:t>
        <a:bodyPr/>
        <a:lstStyle/>
        <a:p>
          <a:endParaRPr lang="pt-BR"/>
        </a:p>
      </dgm:t>
    </dgm:pt>
    <dgm:pt modelId="{0CAAB7CA-5CEB-409B-ADB8-1A115159E659}" type="pres">
      <dgm:prSet presAssocID="{CFB155D3-B992-47C0-9B66-BF9FE3249D02}" presName="Name0" presStyleCnt="0">
        <dgm:presLayoutVars>
          <dgm:dir/>
          <dgm:resizeHandles val="exact"/>
        </dgm:presLayoutVars>
      </dgm:prSet>
      <dgm:spPr/>
    </dgm:pt>
    <dgm:pt modelId="{C18C7F82-0FDF-46A8-88C3-EEF9B388E6C5}" type="pres">
      <dgm:prSet presAssocID="{585134A3-C568-492A-B266-96728C6DE92D}" presName="node" presStyleLbl="node1" presStyleIdx="0" presStyleCnt="11">
        <dgm:presLayoutVars>
          <dgm:bulletEnabled val="1"/>
        </dgm:presLayoutVars>
      </dgm:prSet>
      <dgm:spPr/>
    </dgm:pt>
    <dgm:pt modelId="{FE9A2A87-04EE-4AA4-A626-24B4F92911CD}" type="pres">
      <dgm:prSet presAssocID="{582FA5A3-0773-45A2-8EAA-2C9B235B4D9C}" presName="sibTrans" presStyleLbl="sibTrans1D1" presStyleIdx="0" presStyleCnt="10"/>
      <dgm:spPr/>
    </dgm:pt>
    <dgm:pt modelId="{8DF5A8A2-8122-407F-B91E-E6F6B3415CE1}" type="pres">
      <dgm:prSet presAssocID="{582FA5A3-0773-45A2-8EAA-2C9B235B4D9C}" presName="connectorText" presStyleLbl="sibTrans1D1" presStyleIdx="0" presStyleCnt="10"/>
      <dgm:spPr/>
    </dgm:pt>
    <dgm:pt modelId="{09DD073B-AA24-4D8C-A7F7-535FE4CA2C4A}" type="pres">
      <dgm:prSet presAssocID="{CC660812-3ABC-4222-81B0-4B4A6C4BFA95}" presName="node" presStyleLbl="node1" presStyleIdx="1" presStyleCnt="11">
        <dgm:presLayoutVars>
          <dgm:bulletEnabled val="1"/>
        </dgm:presLayoutVars>
      </dgm:prSet>
      <dgm:spPr/>
    </dgm:pt>
    <dgm:pt modelId="{D585AD26-E3F7-46B2-924F-BA159563E866}" type="pres">
      <dgm:prSet presAssocID="{8602E37B-6E01-4A75-A372-62C3CE70EDF7}" presName="sibTrans" presStyleLbl="sibTrans1D1" presStyleIdx="1" presStyleCnt="10"/>
      <dgm:spPr/>
    </dgm:pt>
    <dgm:pt modelId="{F7D16B3D-431B-4EBF-BDA8-81DF01CA7F9E}" type="pres">
      <dgm:prSet presAssocID="{8602E37B-6E01-4A75-A372-62C3CE70EDF7}" presName="connectorText" presStyleLbl="sibTrans1D1" presStyleIdx="1" presStyleCnt="10"/>
      <dgm:spPr/>
    </dgm:pt>
    <dgm:pt modelId="{AAE23F52-3D54-4661-B268-BD34E2F03A01}" type="pres">
      <dgm:prSet presAssocID="{589F699D-B750-4F08-8594-3CA11861C1A4}" presName="node" presStyleLbl="node1" presStyleIdx="2" presStyleCnt="11">
        <dgm:presLayoutVars>
          <dgm:bulletEnabled val="1"/>
        </dgm:presLayoutVars>
      </dgm:prSet>
      <dgm:spPr/>
    </dgm:pt>
    <dgm:pt modelId="{23F606EF-2C89-4C9B-A9AA-09576310D839}" type="pres">
      <dgm:prSet presAssocID="{7578A8FE-533A-4382-8BD3-D8CE72849324}" presName="sibTrans" presStyleLbl="sibTrans1D1" presStyleIdx="2" presStyleCnt="10"/>
      <dgm:spPr/>
    </dgm:pt>
    <dgm:pt modelId="{58C7E4E3-EE1C-4463-A70D-CABFAC5AA14E}" type="pres">
      <dgm:prSet presAssocID="{7578A8FE-533A-4382-8BD3-D8CE72849324}" presName="connectorText" presStyleLbl="sibTrans1D1" presStyleIdx="2" presStyleCnt="10"/>
      <dgm:spPr/>
    </dgm:pt>
    <dgm:pt modelId="{238E6EBC-C684-4578-A654-8F4EDADC4804}" type="pres">
      <dgm:prSet presAssocID="{B066C1C8-C229-4926-90BE-972954E1F2DF}" presName="node" presStyleLbl="node1" presStyleIdx="3" presStyleCnt="11">
        <dgm:presLayoutVars>
          <dgm:bulletEnabled val="1"/>
        </dgm:presLayoutVars>
      </dgm:prSet>
      <dgm:spPr/>
    </dgm:pt>
    <dgm:pt modelId="{1E8B0594-86F0-4990-8E49-AAB4E629938F}" type="pres">
      <dgm:prSet presAssocID="{45049B49-3FE2-4707-A15E-92C20C5F9927}" presName="sibTrans" presStyleLbl="sibTrans1D1" presStyleIdx="3" presStyleCnt="10"/>
      <dgm:spPr/>
    </dgm:pt>
    <dgm:pt modelId="{7D558A97-9ADB-4D02-95A8-16F1816165E0}" type="pres">
      <dgm:prSet presAssocID="{45049B49-3FE2-4707-A15E-92C20C5F9927}" presName="connectorText" presStyleLbl="sibTrans1D1" presStyleIdx="3" presStyleCnt="10"/>
      <dgm:spPr/>
    </dgm:pt>
    <dgm:pt modelId="{388B348E-CED5-47BE-8137-3C9DC624A3D5}" type="pres">
      <dgm:prSet presAssocID="{5F20A169-8D4F-4DF2-8F60-AF849130D3B9}" presName="node" presStyleLbl="node1" presStyleIdx="4" presStyleCnt="11">
        <dgm:presLayoutVars>
          <dgm:bulletEnabled val="1"/>
        </dgm:presLayoutVars>
      </dgm:prSet>
      <dgm:spPr/>
    </dgm:pt>
    <dgm:pt modelId="{0BB0B1B2-51CF-4923-9A1B-85552C6C06EE}" type="pres">
      <dgm:prSet presAssocID="{3CCB72A1-FFA8-4CCB-B70C-2C79CDB709D0}" presName="sibTrans" presStyleLbl="sibTrans1D1" presStyleIdx="4" presStyleCnt="10"/>
      <dgm:spPr/>
    </dgm:pt>
    <dgm:pt modelId="{93FEE02C-722C-4B79-B07B-CD6656789506}" type="pres">
      <dgm:prSet presAssocID="{3CCB72A1-FFA8-4CCB-B70C-2C79CDB709D0}" presName="connectorText" presStyleLbl="sibTrans1D1" presStyleIdx="4" presStyleCnt="10"/>
      <dgm:spPr/>
    </dgm:pt>
    <dgm:pt modelId="{15BC6033-B301-469B-9BAF-2820BF420C07}" type="pres">
      <dgm:prSet presAssocID="{45E51F55-1888-448A-A2F1-214A6A9BB98E}" presName="node" presStyleLbl="node1" presStyleIdx="5" presStyleCnt="11">
        <dgm:presLayoutVars>
          <dgm:bulletEnabled val="1"/>
        </dgm:presLayoutVars>
      </dgm:prSet>
      <dgm:spPr/>
    </dgm:pt>
    <dgm:pt modelId="{43F6C22D-023A-479A-B3A6-7B76C44D54CB}" type="pres">
      <dgm:prSet presAssocID="{AA7CA145-4674-48EE-88C0-3488D37F4A1B}" presName="sibTrans" presStyleLbl="sibTrans1D1" presStyleIdx="5" presStyleCnt="10"/>
      <dgm:spPr/>
    </dgm:pt>
    <dgm:pt modelId="{E1DD0FB6-0DB1-4B80-8217-37EFB2482B7D}" type="pres">
      <dgm:prSet presAssocID="{AA7CA145-4674-48EE-88C0-3488D37F4A1B}" presName="connectorText" presStyleLbl="sibTrans1D1" presStyleIdx="5" presStyleCnt="10"/>
      <dgm:spPr/>
    </dgm:pt>
    <dgm:pt modelId="{4BEC4B45-4874-4CA8-9008-007D7CBCB01B}" type="pres">
      <dgm:prSet presAssocID="{6FE3C35C-763D-4A4C-B529-6053D427DD95}" presName="node" presStyleLbl="node1" presStyleIdx="6" presStyleCnt="11" custLinFactNeighborX="3476" custLinFactNeighborY="-5275">
        <dgm:presLayoutVars>
          <dgm:bulletEnabled val="1"/>
        </dgm:presLayoutVars>
      </dgm:prSet>
      <dgm:spPr/>
    </dgm:pt>
    <dgm:pt modelId="{EC3008D3-6809-4FF6-BC8D-44F6373F418B}" type="pres">
      <dgm:prSet presAssocID="{B07D9FCF-73B4-40CA-B39D-7EA6BA41FD8B}" presName="sibTrans" presStyleLbl="sibTrans1D1" presStyleIdx="6" presStyleCnt="10"/>
      <dgm:spPr/>
    </dgm:pt>
    <dgm:pt modelId="{3D74650D-7E66-4F81-8682-68A75B28DF58}" type="pres">
      <dgm:prSet presAssocID="{B07D9FCF-73B4-40CA-B39D-7EA6BA41FD8B}" presName="connectorText" presStyleLbl="sibTrans1D1" presStyleIdx="6" presStyleCnt="10"/>
      <dgm:spPr/>
    </dgm:pt>
    <dgm:pt modelId="{8EFE267A-DA7F-4610-8134-AFC69E3DE37D}" type="pres">
      <dgm:prSet presAssocID="{67E01E9E-92D6-4489-AC84-BB539A6FE364}" presName="node" presStyleLbl="node1" presStyleIdx="7" presStyleCnt="11">
        <dgm:presLayoutVars>
          <dgm:bulletEnabled val="1"/>
        </dgm:presLayoutVars>
      </dgm:prSet>
      <dgm:spPr/>
    </dgm:pt>
    <dgm:pt modelId="{9D5D476F-654F-49F0-824F-2A9AF58DFC8F}" type="pres">
      <dgm:prSet presAssocID="{B45BB9DF-9135-46EF-B74B-E390541EE5B0}" presName="sibTrans" presStyleLbl="sibTrans1D1" presStyleIdx="7" presStyleCnt="10"/>
      <dgm:spPr/>
    </dgm:pt>
    <dgm:pt modelId="{4C0626E7-5C46-4910-8F16-B24D8BC73E26}" type="pres">
      <dgm:prSet presAssocID="{B45BB9DF-9135-46EF-B74B-E390541EE5B0}" presName="connectorText" presStyleLbl="sibTrans1D1" presStyleIdx="7" presStyleCnt="10"/>
      <dgm:spPr/>
    </dgm:pt>
    <dgm:pt modelId="{97B4E049-0B8A-4D5E-9A2A-94C9E93761A0}" type="pres">
      <dgm:prSet presAssocID="{84B591DD-D182-4546-B075-0A3CD29312C6}" presName="node" presStyleLbl="node1" presStyleIdx="8" presStyleCnt="11">
        <dgm:presLayoutVars>
          <dgm:bulletEnabled val="1"/>
        </dgm:presLayoutVars>
      </dgm:prSet>
      <dgm:spPr/>
    </dgm:pt>
    <dgm:pt modelId="{52973974-DCDA-4EFB-8E90-6C8B88021E7D}" type="pres">
      <dgm:prSet presAssocID="{9ACAB056-1F3C-45A2-AADD-FF07D2332693}" presName="sibTrans" presStyleLbl="sibTrans1D1" presStyleIdx="8" presStyleCnt="10"/>
      <dgm:spPr/>
    </dgm:pt>
    <dgm:pt modelId="{7E3CF3A5-8420-45C4-BDEB-A0713B2354C1}" type="pres">
      <dgm:prSet presAssocID="{9ACAB056-1F3C-45A2-AADD-FF07D2332693}" presName="connectorText" presStyleLbl="sibTrans1D1" presStyleIdx="8" presStyleCnt="10"/>
      <dgm:spPr/>
    </dgm:pt>
    <dgm:pt modelId="{871156E5-941B-4A37-B835-A2F075C8E046}" type="pres">
      <dgm:prSet presAssocID="{B1A58EBF-F800-4A8B-8561-8038F611E5B1}" presName="node" presStyleLbl="node1" presStyleIdx="9" presStyleCnt="11">
        <dgm:presLayoutVars>
          <dgm:bulletEnabled val="1"/>
        </dgm:presLayoutVars>
      </dgm:prSet>
      <dgm:spPr/>
    </dgm:pt>
    <dgm:pt modelId="{75B8B153-6284-4172-A142-5B7DCD9B581A}" type="pres">
      <dgm:prSet presAssocID="{F3FEAC5D-1FFE-4E3E-9FD1-5183BDD8542A}" presName="sibTrans" presStyleLbl="sibTrans1D1" presStyleIdx="9" presStyleCnt="10"/>
      <dgm:spPr/>
    </dgm:pt>
    <dgm:pt modelId="{94910126-C094-4E0E-846B-474BA43CD6EE}" type="pres">
      <dgm:prSet presAssocID="{F3FEAC5D-1FFE-4E3E-9FD1-5183BDD8542A}" presName="connectorText" presStyleLbl="sibTrans1D1" presStyleIdx="9" presStyleCnt="10"/>
      <dgm:spPr/>
    </dgm:pt>
    <dgm:pt modelId="{34D6EA91-3549-4F90-8652-306F3156FAFE}" type="pres">
      <dgm:prSet presAssocID="{68758A43-C3D1-4FCC-ABA3-CB20AA30D839}" presName="node" presStyleLbl="node1" presStyleIdx="10" presStyleCnt="11">
        <dgm:presLayoutVars>
          <dgm:bulletEnabled val="1"/>
        </dgm:presLayoutVars>
      </dgm:prSet>
      <dgm:spPr/>
    </dgm:pt>
  </dgm:ptLst>
  <dgm:cxnLst>
    <dgm:cxn modelId="{D7661A04-73DE-429A-9A81-3098AE24A087}" type="presOf" srcId="{AA7CA145-4674-48EE-88C0-3488D37F4A1B}" destId="{E1DD0FB6-0DB1-4B80-8217-37EFB2482B7D}" srcOrd="1" destOrd="0" presId="urn:microsoft.com/office/officeart/2016/7/layout/RepeatingBendingProcessNew"/>
    <dgm:cxn modelId="{62901A06-32FB-45C8-BF20-7ED5F830DA75}" type="presOf" srcId="{F3FEAC5D-1FFE-4E3E-9FD1-5183BDD8542A}" destId="{94910126-C094-4E0E-846B-474BA43CD6EE}" srcOrd="1" destOrd="0" presId="urn:microsoft.com/office/officeart/2016/7/layout/RepeatingBendingProcessNew"/>
    <dgm:cxn modelId="{3FEFC011-A553-4954-9A16-3B7F277F5726}" srcId="{CFB155D3-B992-47C0-9B66-BF9FE3249D02}" destId="{585134A3-C568-492A-B266-96728C6DE92D}" srcOrd="0" destOrd="0" parTransId="{340AE5B8-E717-445F-A26B-8C231EA4EE2B}" sibTransId="{582FA5A3-0773-45A2-8EAA-2C9B235B4D9C}"/>
    <dgm:cxn modelId="{BEDDD413-0422-4AED-9AFA-499A95434473}" type="presOf" srcId="{7578A8FE-533A-4382-8BD3-D8CE72849324}" destId="{23F606EF-2C89-4C9B-A9AA-09576310D839}" srcOrd="0" destOrd="0" presId="urn:microsoft.com/office/officeart/2016/7/layout/RepeatingBendingProcessNew"/>
    <dgm:cxn modelId="{859D3817-54A3-4EDF-A2C6-1D1C2573D7C0}" type="presOf" srcId="{8602E37B-6E01-4A75-A372-62C3CE70EDF7}" destId="{D585AD26-E3F7-46B2-924F-BA159563E866}" srcOrd="0" destOrd="0" presId="urn:microsoft.com/office/officeart/2016/7/layout/RepeatingBendingProcessNew"/>
    <dgm:cxn modelId="{96D82C21-2AEE-417E-A425-DFBACF329E2E}" type="presOf" srcId="{45049B49-3FE2-4707-A15E-92C20C5F9927}" destId="{1E8B0594-86F0-4990-8E49-AAB4E629938F}" srcOrd="0" destOrd="0" presId="urn:microsoft.com/office/officeart/2016/7/layout/RepeatingBendingProcessNew"/>
    <dgm:cxn modelId="{A9002C28-44F3-46CA-AC36-8A4EF751C3A2}" type="presOf" srcId="{B07D9FCF-73B4-40CA-B39D-7EA6BA41FD8B}" destId="{3D74650D-7E66-4F81-8682-68A75B28DF58}" srcOrd="1" destOrd="0" presId="urn:microsoft.com/office/officeart/2016/7/layout/RepeatingBendingProcessNew"/>
    <dgm:cxn modelId="{8BAE962C-28AC-4D28-96FC-81D17B66CD7C}" type="presOf" srcId="{67E01E9E-92D6-4489-AC84-BB539A6FE364}" destId="{8EFE267A-DA7F-4610-8134-AFC69E3DE37D}" srcOrd="0" destOrd="0" presId="urn:microsoft.com/office/officeart/2016/7/layout/RepeatingBendingProcessNew"/>
    <dgm:cxn modelId="{D1923B3E-B8A4-43C7-B7C6-D21F55E2D5F5}" type="presOf" srcId="{45049B49-3FE2-4707-A15E-92C20C5F9927}" destId="{7D558A97-9ADB-4D02-95A8-16F1816165E0}" srcOrd="1" destOrd="0" presId="urn:microsoft.com/office/officeart/2016/7/layout/RepeatingBendingProcessNew"/>
    <dgm:cxn modelId="{35858A5F-6AA9-439E-B7C5-CA43D294678D}" type="presOf" srcId="{6FE3C35C-763D-4A4C-B529-6053D427DD95}" destId="{4BEC4B45-4874-4CA8-9008-007D7CBCB01B}" srcOrd="0" destOrd="0" presId="urn:microsoft.com/office/officeart/2016/7/layout/RepeatingBendingProcessNew"/>
    <dgm:cxn modelId="{1CA1D041-8FAA-4B9A-8AA7-38517E65C0FD}" type="presOf" srcId="{585134A3-C568-492A-B266-96728C6DE92D}" destId="{C18C7F82-0FDF-46A8-88C3-EEF9B388E6C5}" srcOrd="0" destOrd="0" presId="urn:microsoft.com/office/officeart/2016/7/layout/RepeatingBendingProcessNew"/>
    <dgm:cxn modelId="{D6A24B63-7657-4406-9362-C520CC1EB7CB}" type="presOf" srcId="{582FA5A3-0773-45A2-8EAA-2C9B235B4D9C}" destId="{FE9A2A87-04EE-4AA4-A626-24B4F92911CD}" srcOrd="0" destOrd="0" presId="urn:microsoft.com/office/officeart/2016/7/layout/RepeatingBendingProcessNew"/>
    <dgm:cxn modelId="{ECEA2D64-2147-4A0F-9049-8D0F2BB9193A}" type="presOf" srcId="{84B591DD-D182-4546-B075-0A3CD29312C6}" destId="{97B4E049-0B8A-4D5E-9A2A-94C9E93761A0}" srcOrd="0" destOrd="0" presId="urn:microsoft.com/office/officeart/2016/7/layout/RepeatingBendingProcessNew"/>
    <dgm:cxn modelId="{7D819047-8794-46E2-92F6-B99F379A5A92}" type="presOf" srcId="{9ACAB056-1F3C-45A2-AADD-FF07D2332693}" destId="{52973974-DCDA-4EFB-8E90-6C8B88021E7D}" srcOrd="0" destOrd="0" presId="urn:microsoft.com/office/officeart/2016/7/layout/RepeatingBendingProcessNew"/>
    <dgm:cxn modelId="{5C539752-F08F-4761-94D5-C4B52B2585A8}" srcId="{CFB155D3-B992-47C0-9B66-BF9FE3249D02}" destId="{589F699D-B750-4F08-8594-3CA11861C1A4}" srcOrd="2" destOrd="0" parTransId="{276B1533-F2E8-4B75-93A8-32F7589F629E}" sibTransId="{7578A8FE-533A-4382-8BD3-D8CE72849324}"/>
    <dgm:cxn modelId="{41627053-BD73-4EFB-B215-D326C4B1105C}" type="presOf" srcId="{CC660812-3ABC-4222-81B0-4B4A6C4BFA95}" destId="{09DD073B-AA24-4D8C-A7F7-535FE4CA2C4A}" srcOrd="0" destOrd="0" presId="urn:microsoft.com/office/officeart/2016/7/layout/RepeatingBendingProcessNew"/>
    <dgm:cxn modelId="{CA984D76-5BF7-42A4-BC2E-B28720D3F034}" type="presOf" srcId="{3CCB72A1-FFA8-4CCB-B70C-2C79CDB709D0}" destId="{0BB0B1B2-51CF-4923-9A1B-85552C6C06EE}" srcOrd="0" destOrd="0" presId="urn:microsoft.com/office/officeart/2016/7/layout/RepeatingBendingProcessNew"/>
    <dgm:cxn modelId="{CB911E58-AC76-40D0-80C5-CBE1516B3F03}" type="presOf" srcId="{B45BB9DF-9135-46EF-B74B-E390541EE5B0}" destId="{9D5D476F-654F-49F0-824F-2A9AF58DFC8F}" srcOrd="0" destOrd="0" presId="urn:microsoft.com/office/officeart/2016/7/layout/RepeatingBendingProcessNew"/>
    <dgm:cxn modelId="{ED728B78-E359-4DD6-92C6-1D20BD6217DE}" srcId="{CFB155D3-B992-47C0-9B66-BF9FE3249D02}" destId="{CC660812-3ABC-4222-81B0-4B4A6C4BFA95}" srcOrd="1" destOrd="0" parTransId="{DC4BC380-CB11-4CD5-9CB8-881E5732FE3F}" sibTransId="{8602E37B-6E01-4A75-A372-62C3CE70EDF7}"/>
    <dgm:cxn modelId="{F8259D79-E9C4-43E3-A238-3609B0661BB7}" type="presOf" srcId="{B066C1C8-C229-4926-90BE-972954E1F2DF}" destId="{238E6EBC-C684-4578-A654-8F4EDADC4804}" srcOrd="0" destOrd="0" presId="urn:microsoft.com/office/officeart/2016/7/layout/RepeatingBendingProcessNew"/>
    <dgm:cxn modelId="{FD90EE83-9B3E-42E7-B6BB-5EECF1274E17}" type="presOf" srcId="{9ACAB056-1F3C-45A2-AADD-FF07D2332693}" destId="{7E3CF3A5-8420-45C4-BDEB-A0713B2354C1}" srcOrd="1" destOrd="0" presId="urn:microsoft.com/office/officeart/2016/7/layout/RepeatingBendingProcessNew"/>
    <dgm:cxn modelId="{0BA85884-3C61-4068-8654-155DF8B4F681}" type="presOf" srcId="{8602E37B-6E01-4A75-A372-62C3CE70EDF7}" destId="{F7D16B3D-431B-4EBF-BDA8-81DF01CA7F9E}" srcOrd="1" destOrd="0" presId="urn:microsoft.com/office/officeart/2016/7/layout/RepeatingBendingProcessNew"/>
    <dgm:cxn modelId="{798B0B90-476C-4A2F-B1F2-F341C3DF6899}" srcId="{CFB155D3-B992-47C0-9B66-BF9FE3249D02}" destId="{67E01E9E-92D6-4489-AC84-BB539A6FE364}" srcOrd="7" destOrd="0" parTransId="{DB521AA0-0579-4BE5-B8C6-8F4EA2C5CBB5}" sibTransId="{B45BB9DF-9135-46EF-B74B-E390541EE5B0}"/>
    <dgm:cxn modelId="{607F0F96-0403-473E-8C5D-D2690D753428}" type="presOf" srcId="{7578A8FE-533A-4382-8BD3-D8CE72849324}" destId="{58C7E4E3-EE1C-4463-A70D-CABFAC5AA14E}" srcOrd="1" destOrd="0" presId="urn:microsoft.com/office/officeart/2016/7/layout/RepeatingBendingProcessNew"/>
    <dgm:cxn modelId="{6820B696-ABAF-4192-940F-F82221890213}" type="presOf" srcId="{AA7CA145-4674-48EE-88C0-3488D37F4A1B}" destId="{43F6C22D-023A-479A-B3A6-7B76C44D54CB}" srcOrd="0" destOrd="0" presId="urn:microsoft.com/office/officeart/2016/7/layout/RepeatingBendingProcessNew"/>
    <dgm:cxn modelId="{BC5FF297-7772-4E9A-8981-7C0338C54228}" type="presOf" srcId="{582FA5A3-0773-45A2-8EAA-2C9B235B4D9C}" destId="{8DF5A8A2-8122-407F-B91E-E6F6B3415CE1}" srcOrd="1" destOrd="0" presId="urn:microsoft.com/office/officeart/2016/7/layout/RepeatingBendingProcessNew"/>
    <dgm:cxn modelId="{C2BA549D-7A5D-47E2-AD12-95859F4A6890}" type="presOf" srcId="{3CCB72A1-FFA8-4CCB-B70C-2C79CDB709D0}" destId="{93FEE02C-722C-4B79-B07B-CD6656789506}" srcOrd="1" destOrd="0" presId="urn:microsoft.com/office/officeart/2016/7/layout/RepeatingBendingProcessNew"/>
    <dgm:cxn modelId="{69CFD79E-50F5-4EDF-AF42-6CEFE1E4C26F}" type="presOf" srcId="{589F699D-B750-4F08-8594-3CA11861C1A4}" destId="{AAE23F52-3D54-4661-B268-BD34E2F03A01}" srcOrd="0" destOrd="0" presId="urn:microsoft.com/office/officeart/2016/7/layout/RepeatingBendingProcessNew"/>
    <dgm:cxn modelId="{466B719F-7F79-4C6D-85AE-30AC11A37D8B}" srcId="{CFB155D3-B992-47C0-9B66-BF9FE3249D02}" destId="{6FE3C35C-763D-4A4C-B529-6053D427DD95}" srcOrd="6" destOrd="0" parTransId="{7E22EA52-B9AD-4F5B-9095-231BEBBD2E49}" sibTransId="{B07D9FCF-73B4-40CA-B39D-7EA6BA41FD8B}"/>
    <dgm:cxn modelId="{E30050A1-C4F0-49BF-B7F1-D69E41292A1F}" type="presOf" srcId="{CFB155D3-B992-47C0-9B66-BF9FE3249D02}" destId="{0CAAB7CA-5CEB-409B-ADB8-1A115159E659}" srcOrd="0" destOrd="0" presId="urn:microsoft.com/office/officeart/2016/7/layout/RepeatingBendingProcessNew"/>
    <dgm:cxn modelId="{ABFF92A8-CE58-4E7F-AA52-666AEB1E4574}" type="presOf" srcId="{5F20A169-8D4F-4DF2-8F60-AF849130D3B9}" destId="{388B348E-CED5-47BE-8137-3C9DC624A3D5}" srcOrd="0" destOrd="0" presId="urn:microsoft.com/office/officeart/2016/7/layout/RepeatingBendingProcessNew"/>
    <dgm:cxn modelId="{F966E6AD-A6AD-4EE3-BA32-D1DD50F411B7}" srcId="{CFB155D3-B992-47C0-9B66-BF9FE3249D02}" destId="{B066C1C8-C229-4926-90BE-972954E1F2DF}" srcOrd="3" destOrd="0" parTransId="{D5268321-9C32-45BC-8B26-E6629E804282}" sibTransId="{45049B49-3FE2-4707-A15E-92C20C5F9927}"/>
    <dgm:cxn modelId="{BEF4D1AF-96AA-4233-B35C-4163E1F1D2D0}" srcId="{CFB155D3-B992-47C0-9B66-BF9FE3249D02}" destId="{5F20A169-8D4F-4DF2-8F60-AF849130D3B9}" srcOrd="4" destOrd="0" parTransId="{74C6334A-C97C-42AF-8D1A-60ABC294A447}" sibTransId="{3CCB72A1-FFA8-4CCB-B70C-2C79CDB709D0}"/>
    <dgm:cxn modelId="{6B5D35B7-33E8-442D-8FF3-3CD1A181F305}" type="presOf" srcId="{B45BB9DF-9135-46EF-B74B-E390541EE5B0}" destId="{4C0626E7-5C46-4910-8F16-B24D8BC73E26}" srcOrd="1" destOrd="0" presId="urn:microsoft.com/office/officeart/2016/7/layout/RepeatingBendingProcessNew"/>
    <dgm:cxn modelId="{7B4832C1-15BC-49F5-B8D0-D5E6BE4E9052}" type="presOf" srcId="{68758A43-C3D1-4FCC-ABA3-CB20AA30D839}" destId="{34D6EA91-3549-4F90-8652-306F3156FAFE}" srcOrd="0" destOrd="0" presId="urn:microsoft.com/office/officeart/2016/7/layout/RepeatingBendingProcessNew"/>
    <dgm:cxn modelId="{1659EECF-73C2-4771-AFA9-0A935EBA869B}" srcId="{CFB155D3-B992-47C0-9B66-BF9FE3249D02}" destId="{B1A58EBF-F800-4A8B-8561-8038F611E5B1}" srcOrd="9" destOrd="0" parTransId="{B59BCDDE-5A3A-4B2B-ADDF-221DE8EEA635}" sibTransId="{F3FEAC5D-1FFE-4E3E-9FD1-5183BDD8542A}"/>
    <dgm:cxn modelId="{0A9E52DA-45D5-4189-836D-7D94F9817F32}" type="presOf" srcId="{F3FEAC5D-1FFE-4E3E-9FD1-5183BDD8542A}" destId="{75B8B153-6284-4172-A142-5B7DCD9B581A}" srcOrd="0" destOrd="0" presId="urn:microsoft.com/office/officeart/2016/7/layout/RepeatingBendingProcessNew"/>
    <dgm:cxn modelId="{AC8D14DF-D01A-4BA8-B1A7-0E8839914B76}" srcId="{CFB155D3-B992-47C0-9B66-BF9FE3249D02}" destId="{68758A43-C3D1-4FCC-ABA3-CB20AA30D839}" srcOrd="10" destOrd="0" parTransId="{C1514FF8-9CEA-4D7D-BE62-7217FDABA3E3}" sibTransId="{A20B5271-11C6-4DFF-8AC1-8AF43B895122}"/>
    <dgm:cxn modelId="{A70A1BDF-A52F-48A6-B7F2-E68DB7138A3F}" type="presOf" srcId="{B07D9FCF-73B4-40CA-B39D-7EA6BA41FD8B}" destId="{EC3008D3-6809-4FF6-BC8D-44F6373F418B}" srcOrd="0" destOrd="0" presId="urn:microsoft.com/office/officeart/2016/7/layout/RepeatingBendingProcessNew"/>
    <dgm:cxn modelId="{0862FDEC-865E-48FF-A152-ECFB22CE407A}" srcId="{CFB155D3-B992-47C0-9B66-BF9FE3249D02}" destId="{84B591DD-D182-4546-B075-0A3CD29312C6}" srcOrd="8" destOrd="0" parTransId="{93978F29-67C0-416E-B30F-9FF839157234}" sibTransId="{9ACAB056-1F3C-45A2-AADD-FF07D2332693}"/>
    <dgm:cxn modelId="{D80F2CEE-BF6F-49FF-B91C-A5B863CED635}" type="presOf" srcId="{45E51F55-1888-448A-A2F1-214A6A9BB98E}" destId="{15BC6033-B301-469B-9BAF-2820BF420C07}" srcOrd="0" destOrd="0" presId="urn:microsoft.com/office/officeart/2016/7/layout/RepeatingBendingProcessNew"/>
    <dgm:cxn modelId="{C66CA9F2-3B1C-4A47-87ED-D12CCFF69E81}" type="presOf" srcId="{B1A58EBF-F800-4A8B-8561-8038F611E5B1}" destId="{871156E5-941B-4A37-B835-A2F075C8E046}" srcOrd="0" destOrd="0" presId="urn:microsoft.com/office/officeart/2016/7/layout/RepeatingBendingProcessNew"/>
    <dgm:cxn modelId="{BB1B30F5-3B97-41D1-B578-D1C1402F30E3}" srcId="{CFB155D3-B992-47C0-9B66-BF9FE3249D02}" destId="{45E51F55-1888-448A-A2F1-214A6A9BB98E}" srcOrd="5" destOrd="0" parTransId="{AD758272-A6ED-4CD6-910D-7EE8EFCFF09E}" sibTransId="{AA7CA145-4674-48EE-88C0-3488D37F4A1B}"/>
    <dgm:cxn modelId="{0CA0B4D1-9AEF-4250-8058-7411409D3FE9}" type="presParOf" srcId="{0CAAB7CA-5CEB-409B-ADB8-1A115159E659}" destId="{C18C7F82-0FDF-46A8-88C3-EEF9B388E6C5}" srcOrd="0" destOrd="0" presId="urn:microsoft.com/office/officeart/2016/7/layout/RepeatingBendingProcessNew"/>
    <dgm:cxn modelId="{325FD526-7696-493D-B6E0-8C933CEFCEEE}" type="presParOf" srcId="{0CAAB7CA-5CEB-409B-ADB8-1A115159E659}" destId="{FE9A2A87-04EE-4AA4-A626-24B4F92911CD}" srcOrd="1" destOrd="0" presId="urn:microsoft.com/office/officeart/2016/7/layout/RepeatingBendingProcessNew"/>
    <dgm:cxn modelId="{8132623A-BAE5-468F-B2F5-4EEC59476389}" type="presParOf" srcId="{FE9A2A87-04EE-4AA4-A626-24B4F92911CD}" destId="{8DF5A8A2-8122-407F-B91E-E6F6B3415CE1}" srcOrd="0" destOrd="0" presId="urn:microsoft.com/office/officeart/2016/7/layout/RepeatingBendingProcessNew"/>
    <dgm:cxn modelId="{2C702B0E-2FC0-43D9-8CE4-151DC2327D99}" type="presParOf" srcId="{0CAAB7CA-5CEB-409B-ADB8-1A115159E659}" destId="{09DD073B-AA24-4D8C-A7F7-535FE4CA2C4A}" srcOrd="2" destOrd="0" presId="urn:microsoft.com/office/officeart/2016/7/layout/RepeatingBendingProcessNew"/>
    <dgm:cxn modelId="{78055F89-2081-4C5C-9355-B88D48888EEF}" type="presParOf" srcId="{0CAAB7CA-5CEB-409B-ADB8-1A115159E659}" destId="{D585AD26-E3F7-46B2-924F-BA159563E866}" srcOrd="3" destOrd="0" presId="urn:microsoft.com/office/officeart/2016/7/layout/RepeatingBendingProcessNew"/>
    <dgm:cxn modelId="{0B1BC6CC-4F1B-45DE-AC0D-BB5DA0EAAD9D}" type="presParOf" srcId="{D585AD26-E3F7-46B2-924F-BA159563E866}" destId="{F7D16B3D-431B-4EBF-BDA8-81DF01CA7F9E}" srcOrd="0" destOrd="0" presId="urn:microsoft.com/office/officeart/2016/7/layout/RepeatingBendingProcessNew"/>
    <dgm:cxn modelId="{25409673-23A3-4F0A-9E29-18008C7B2EAB}" type="presParOf" srcId="{0CAAB7CA-5CEB-409B-ADB8-1A115159E659}" destId="{AAE23F52-3D54-4661-B268-BD34E2F03A01}" srcOrd="4" destOrd="0" presId="urn:microsoft.com/office/officeart/2016/7/layout/RepeatingBendingProcessNew"/>
    <dgm:cxn modelId="{BFC58F20-A2EF-4F4F-BD84-52474ED39E7B}" type="presParOf" srcId="{0CAAB7CA-5CEB-409B-ADB8-1A115159E659}" destId="{23F606EF-2C89-4C9B-A9AA-09576310D839}" srcOrd="5" destOrd="0" presId="urn:microsoft.com/office/officeart/2016/7/layout/RepeatingBendingProcessNew"/>
    <dgm:cxn modelId="{85963362-0BD2-44FB-97CF-24CFE9E46E89}" type="presParOf" srcId="{23F606EF-2C89-4C9B-A9AA-09576310D839}" destId="{58C7E4E3-EE1C-4463-A70D-CABFAC5AA14E}" srcOrd="0" destOrd="0" presId="urn:microsoft.com/office/officeart/2016/7/layout/RepeatingBendingProcessNew"/>
    <dgm:cxn modelId="{F15400B9-DF4E-44B4-B764-99E6FE52C8A6}" type="presParOf" srcId="{0CAAB7CA-5CEB-409B-ADB8-1A115159E659}" destId="{238E6EBC-C684-4578-A654-8F4EDADC4804}" srcOrd="6" destOrd="0" presId="urn:microsoft.com/office/officeart/2016/7/layout/RepeatingBendingProcessNew"/>
    <dgm:cxn modelId="{4EE9C50A-EBD8-4623-85EC-63BB40244A64}" type="presParOf" srcId="{0CAAB7CA-5CEB-409B-ADB8-1A115159E659}" destId="{1E8B0594-86F0-4990-8E49-AAB4E629938F}" srcOrd="7" destOrd="0" presId="urn:microsoft.com/office/officeart/2016/7/layout/RepeatingBendingProcessNew"/>
    <dgm:cxn modelId="{102BAA10-8781-4FCF-AED5-CFBA705ED7C7}" type="presParOf" srcId="{1E8B0594-86F0-4990-8E49-AAB4E629938F}" destId="{7D558A97-9ADB-4D02-95A8-16F1816165E0}" srcOrd="0" destOrd="0" presId="urn:microsoft.com/office/officeart/2016/7/layout/RepeatingBendingProcessNew"/>
    <dgm:cxn modelId="{23A15F46-71FC-4338-B4A7-7B9DAE6F5570}" type="presParOf" srcId="{0CAAB7CA-5CEB-409B-ADB8-1A115159E659}" destId="{388B348E-CED5-47BE-8137-3C9DC624A3D5}" srcOrd="8" destOrd="0" presId="urn:microsoft.com/office/officeart/2016/7/layout/RepeatingBendingProcessNew"/>
    <dgm:cxn modelId="{59F494B3-06CE-41A2-8915-DECBB3B1DE65}" type="presParOf" srcId="{0CAAB7CA-5CEB-409B-ADB8-1A115159E659}" destId="{0BB0B1B2-51CF-4923-9A1B-85552C6C06EE}" srcOrd="9" destOrd="0" presId="urn:microsoft.com/office/officeart/2016/7/layout/RepeatingBendingProcessNew"/>
    <dgm:cxn modelId="{FAE8E348-D3D8-410C-A47B-25714A2363DD}" type="presParOf" srcId="{0BB0B1B2-51CF-4923-9A1B-85552C6C06EE}" destId="{93FEE02C-722C-4B79-B07B-CD6656789506}" srcOrd="0" destOrd="0" presId="urn:microsoft.com/office/officeart/2016/7/layout/RepeatingBendingProcessNew"/>
    <dgm:cxn modelId="{539569B5-0763-4349-A1C5-B56D9C179D31}" type="presParOf" srcId="{0CAAB7CA-5CEB-409B-ADB8-1A115159E659}" destId="{15BC6033-B301-469B-9BAF-2820BF420C07}" srcOrd="10" destOrd="0" presId="urn:microsoft.com/office/officeart/2016/7/layout/RepeatingBendingProcessNew"/>
    <dgm:cxn modelId="{4F6AFBDC-2091-4924-AFB6-6B9A14E2CF7F}" type="presParOf" srcId="{0CAAB7CA-5CEB-409B-ADB8-1A115159E659}" destId="{43F6C22D-023A-479A-B3A6-7B76C44D54CB}" srcOrd="11" destOrd="0" presId="urn:microsoft.com/office/officeart/2016/7/layout/RepeatingBendingProcessNew"/>
    <dgm:cxn modelId="{3C88E2D1-959A-403B-91BE-34951BD198F1}" type="presParOf" srcId="{43F6C22D-023A-479A-B3A6-7B76C44D54CB}" destId="{E1DD0FB6-0DB1-4B80-8217-37EFB2482B7D}" srcOrd="0" destOrd="0" presId="urn:microsoft.com/office/officeart/2016/7/layout/RepeatingBendingProcessNew"/>
    <dgm:cxn modelId="{2960A48B-F6E0-4619-9DC9-7686E95A9F3B}" type="presParOf" srcId="{0CAAB7CA-5CEB-409B-ADB8-1A115159E659}" destId="{4BEC4B45-4874-4CA8-9008-007D7CBCB01B}" srcOrd="12" destOrd="0" presId="urn:microsoft.com/office/officeart/2016/7/layout/RepeatingBendingProcessNew"/>
    <dgm:cxn modelId="{3B410002-CEF4-494E-8A7B-DA11776EDE3D}" type="presParOf" srcId="{0CAAB7CA-5CEB-409B-ADB8-1A115159E659}" destId="{EC3008D3-6809-4FF6-BC8D-44F6373F418B}" srcOrd="13" destOrd="0" presId="urn:microsoft.com/office/officeart/2016/7/layout/RepeatingBendingProcessNew"/>
    <dgm:cxn modelId="{1E22B89F-C684-4348-8345-BD8B43F5CB56}" type="presParOf" srcId="{EC3008D3-6809-4FF6-BC8D-44F6373F418B}" destId="{3D74650D-7E66-4F81-8682-68A75B28DF58}" srcOrd="0" destOrd="0" presId="urn:microsoft.com/office/officeart/2016/7/layout/RepeatingBendingProcessNew"/>
    <dgm:cxn modelId="{BEEEB3D1-A249-469E-9758-2667CF886E89}" type="presParOf" srcId="{0CAAB7CA-5CEB-409B-ADB8-1A115159E659}" destId="{8EFE267A-DA7F-4610-8134-AFC69E3DE37D}" srcOrd="14" destOrd="0" presId="urn:microsoft.com/office/officeart/2016/7/layout/RepeatingBendingProcessNew"/>
    <dgm:cxn modelId="{7FF12E99-894A-49FE-A004-AADF4EE64B7A}" type="presParOf" srcId="{0CAAB7CA-5CEB-409B-ADB8-1A115159E659}" destId="{9D5D476F-654F-49F0-824F-2A9AF58DFC8F}" srcOrd="15" destOrd="0" presId="urn:microsoft.com/office/officeart/2016/7/layout/RepeatingBendingProcessNew"/>
    <dgm:cxn modelId="{594FCFC9-DC1C-4B34-ADC0-ADEA1595CF39}" type="presParOf" srcId="{9D5D476F-654F-49F0-824F-2A9AF58DFC8F}" destId="{4C0626E7-5C46-4910-8F16-B24D8BC73E26}" srcOrd="0" destOrd="0" presId="urn:microsoft.com/office/officeart/2016/7/layout/RepeatingBendingProcessNew"/>
    <dgm:cxn modelId="{C182DFBC-717B-4D6E-87DE-81CF5745F596}" type="presParOf" srcId="{0CAAB7CA-5CEB-409B-ADB8-1A115159E659}" destId="{97B4E049-0B8A-4D5E-9A2A-94C9E93761A0}" srcOrd="16" destOrd="0" presId="urn:microsoft.com/office/officeart/2016/7/layout/RepeatingBendingProcessNew"/>
    <dgm:cxn modelId="{F4636DE1-7C9E-4C99-8E3B-C450BC4C2725}" type="presParOf" srcId="{0CAAB7CA-5CEB-409B-ADB8-1A115159E659}" destId="{52973974-DCDA-4EFB-8E90-6C8B88021E7D}" srcOrd="17" destOrd="0" presId="urn:microsoft.com/office/officeart/2016/7/layout/RepeatingBendingProcessNew"/>
    <dgm:cxn modelId="{DF4F85DC-4026-4F6E-BD58-434A6A9E052C}" type="presParOf" srcId="{52973974-DCDA-4EFB-8E90-6C8B88021E7D}" destId="{7E3CF3A5-8420-45C4-BDEB-A0713B2354C1}" srcOrd="0" destOrd="0" presId="urn:microsoft.com/office/officeart/2016/7/layout/RepeatingBendingProcessNew"/>
    <dgm:cxn modelId="{E7BEAD1F-B596-45F6-9AB6-AA61EDB28A1E}" type="presParOf" srcId="{0CAAB7CA-5CEB-409B-ADB8-1A115159E659}" destId="{871156E5-941B-4A37-B835-A2F075C8E046}" srcOrd="18" destOrd="0" presId="urn:microsoft.com/office/officeart/2016/7/layout/RepeatingBendingProcessNew"/>
    <dgm:cxn modelId="{341017F7-D0B7-4FC2-95FC-D94AFC32A2F5}" type="presParOf" srcId="{0CAAB7CA-5CEB-409B-ADB8-1A115159E659}" destId="{75B8B153-6284-4172-A142-5B7DCD9B581A}" srcOrd="19" destOrd="0" presId="urn:microsoft.com/office/officeart/2016/7/layout/RepeatingBendingProcessNew"/>
    <dgm:cxn modelId="{CDE6F323-AD19-40B8-A836-BFC02F07B95F}" type="presParOf" srcId="{75B8B153-6284-4172-A142-5B7DCD9B581A}" destId="{94910126-C094-4E0E-846B-474BA43CD6EE}" srcOrd="0" destOrd="0" presId="urn:microsoft.com/office/officeart/2016/7/layout/RepeatingBendingProcessNew"/>
    <dgm:cxn modelId="{ADBD0395-F0ED-4E8D-B641-AF323F901F24}" type="presParOf" srcId="{0CAAB7CA-5CEB-409B-ADB8-1A115159E659}" destId="{34D6EA91-3549-4F90-8652-306F3156FAFE}" srcOrd="20"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FB155D3-B992-47C0-9B66-BF9FE3249D02}"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585134A3-C568-492A-B266-96728C6DE92D}">
      <dgm:prSet/>
      <dgm:spPr/>
      <dgm:t>
        <a:bodyPr/>
        <a:lstStyle/>
        <a:p>
          <a:r>
            <a:rPr lang="pt-BR" b="1" i="0" baseline="0" dirty="0">
              <a:solidFill>
                <a:schemeClr val="tx2"/>
              </a:solidFill>
            </a:rPr>
            <a:t>COMPONENTES</a:t>
          </a:r>
          <a:endParaRPr lang="en-US" b="1" dirty="0">
            <a:solidFill>
              <a:schemeClr val="tx2"/>
            </a:solidFill>
          </a:endParaRPr>
        </a:p>
      </dgm:t>
    </dgm:pt>
    <dgm:pt modelId="{340AE5B8-E717-445F-A26B-8C231EA4EE2B}" type="parTrans" cxnId="{3FEFC011-A553-4954-9A16-3B7F277F5726}">
      <dgm:prSet/>
      <dgm:spPr/>
      <dgm:t>
        <a:bodyPr/>
        <a:lstStyle/>
        <a:p>
          <a:endParaRPr lang="en-US"/>
        </a:p>
      </dgm:t>
    </dgm:pt>
    <dgm:pt modelId="{582FA5A3-0773-45A2-8EAA-2C9B235B4D9C}" type="sibTrans" cxnId="{3FEFC011-A553-4954-9A16-3B7F277F5726}">
      <dgm:prSet/>
      <dgm:spPr/>
      <dgm:t>
        <a:bodyPr/>
        <a:lstStyle/>
        <a:p>
          <a:endParaRPr lang="en-US"/>
        </a:p>
      </dgm:t>
    </dgm:pt>
    <dgm:pt modelId="{CC660812-3ABC-4222-81B0-4B4A6C4BFA95}">
      <dgm:prSet/>
      <dgm:spPr/>
      <dgm:t>
        <a:bodyPr/>
        <a:lstStyle/>
        <a:p>
          <a:r>
            <a:rPr lang="pt-BR" b="1" i="0" baseline="0" dirty="0"/>
            <a:t>Reservatório térmico em nível</a:t>
          </a:r>
          <a:endParaRPr lang="en-US" dirty="0"/>
        </a:p>
      </dgm:t>
    </dgm:pt>
    <dgm:pt modelId="{DC4BC380-CB11-4CD5-9CB8-881E5732FE3F}" type="parTrans" cxnId="{ED728B78-E359-4DD6-92C6-1D20BD6217DE}">
      <dgm:prSet/>
      <dgm:spPr/>
      <dgm:t>
        <a:bodyPr/>
        <a:lstStyle/>
        <a:p>
          <a:endParaRPr lang="en-US"/>
        </a:p>
      </dgm:t>
    </dgm:pt>
    <dgm:pt modelId="{8602E37B-6E01-4A75-A372-62C3CE70EDF7}" type="sibTrans" cxnId="{ED728B78-E359-4DD6-92C6-1D20BD6217DE}">
      <dgm:prSet/>
      <dgm:spPr/>
      <dgm:t>
        <a:bodyPr/>
        <a:lstStyle/>
        <a:p>
          <a:endParaRPr lang="en-US"/>
        </a:p>
      </dgm:t>
    </dgm:pt>
    <dgm:pt modelId="{589F699D-B750-4F08-8594-3CA11861C1A4}">
      <dgm:prSet/>
      <dgm:spPr/>
      <dgm:t>
        <a:bodyPr/>
        <a:lstStyle/>
        <a:p>
          <a:r>
            <a:rPr lang="pt-BR" b="1" i="0" baseline="0" dirty="0"/>
            <a:t>Coletor solar </a:t>
          </a:r>
          <a:endParaRPr lang="en-US" dirty="0"/>
        </a:p>
      </dgm:t>
    </dgm:pt>
    <dgm:pt modelId="{276B1533-F2E8-4B75-93A8-32F7589F629E}" type="parTrans" cxnId="{5C539752-F08F-4761-94D5-C4B52B2585A8}">
      <dgm:prSet/>
      <dgm:spPr/>
      <dgm:t>
        <a:bodyPr/>
        <a:lstStyle/>
        <a:p>
          <a:endParaRPr lang="en-US"/>
        </a:p>
      </dgm:t>
    </dgm:pt>
    <dgm:pt modelId="{7578A8FE-533A-4382-8BD3-D8CE72849324}" type="sibTrans" cxnId="{5C539752-F08F-4761-94D5-C4B52B2585A8}">
      <dgm:prSet/>
      <dgm:spPr/>
      <dgm:t>
        <a:bodyPr/>
        <a:lstStyle/>
        <a:p>
          <a:endParaRPr lang="en-US"/>
        </a:p>
      </dgm:t>
    </dgm:pt>
    <dgm:pt modelId="{B066C1C8-C229-4926-90BE-972954E1F2DF}">
      <dgm:prSet/>
      <dgm:spPr/>
      <dgm:t>
        <a:bodyPr/>
        <a:lstStyle/>
        <a:p>
          <a:r>
            <a:rPr lang="pt-BR" b="1" i="0" baseline="0" dirty="0"/>
            <a:t>Válvula purgadora (ou eliminadora) de ar </a:t>
          </a:r>
          <a:endParaRPr lang="en-US" dirty="0"/>
        </a:p>
      </dgm:t>
    </dgm:pt>
    <dgm:pt modelId="{D5268321-9C32-45BC-8B26-E6629E804282}" type="parTrans" cxnId="{F966E6AD-A6AD-4EE3-BA32-D1DD50F411B7}">
      <dgm:prSet/>
      <dgm:spPr/>
      <dgm:t>
        <a:bodyPr/>
        <a:lstStyle/>
        <a:p>
          <a:endParaRPr lang="en-US"/>
        </a:p>
      </dgm:t>
    </dgm:pt>
    <dgm:pt modelId="{45049B49-3FE2-4707-A15E-92C20C5F9927}" type="sibTrans" cxnId="{F966E6AD-A6AD-4EE3-BA32-D1DD50F411B7}">
      <dgm:prSet/>
      <dgm:spPr/>
      <dgm:t>
        <a:bodyPr/>
        <a:lstStyle/>
        <a:p>
          <a:endParaRPr lang="en-US"/>
        </a:p>
      </dgm:t>
    </dgm:pt>
    <dgm:pt modelId="{5F20A169-8D4F-4DF2-8F60-AF849130D3B9}">
      <dgm:prSet/>
      <dgm:spPr/>
      <dgm:t>
        <a:bodyPr/>
        <a:lstStyle/>
        <a:p>
          <a:r>
            <a:rPr lang="pt-BR" b="1" i="0" baseline="0" dirty="0">
              <a:solidFill>
                <a:schemeClr val="accent6"/>
              </a:solidFill>
            </a:rPr>
            <a:t>Bomba de circulação* </a:t>
          </a:r>
          <a:endParaRPr lang="en-US" dirty="0">
            <a:solidFill>
              <a:schemeClr val="accent6"/>
            </a:solidFill>
          </a:endParaRPr>
        </a:p>
      </dgm:t>
    </dgm:pt>
    <dgm:pt modelId="{74C6334A-C97C-42AF-8D1A-60ABC294A447}" type="parTrans" cxnId="{BEF4D1AF-96AA-4233-B35C-4163E1F1D2D0}">
      <dgm:prSet/>
      <dgm:spPr/>
      <dgm:t>
        <a:bodyPr/>
        <a:lstStyle/>
        <a:p>
          <a:endParaRPr lang="en-US"/>
        </a:p>
      </dgm:t>
    </dgm:pt>
    <dgm:pt modelId="{3CCB72A1-FFA8-4CCB-B70C-2C79CDB709D0}" type="sibTrans" cxnId="{BEF4D1AF-96AA-4233-B35C-4163E1F1D2D0}">
      <dgm:prSet/>
      <dgm:spPr/>
      <dgm:t>
        <a:bodyPr/>
        <a:lstStyle/>
        <a:p>
          <a:endParaRPr lang="en-US"/>
        </a:p>
      </dgm:t>
    </dgm:pt>
    <dgm:pt modelId="{45E51F55-1888-448A-A2F1-214A6A9BB98E}">
      <dgm:prSet/>
      <dgm:spPr/>
      <dgm:t>
        <a:bodyPr/>
        <a:lstStyle/>
        <a:p>
          <a:r>
            <a:rPr lang="pt-BR" b="1" i="0" baseline="0" dirty="0">
              <a:solidFill>
                <a:schemeClr val="accent6"/>
              </a:solidFill>
            </a:rPr>
            <a:t>Controlador diferencial de temperatura* </a:t>
          </a:r>
          <a:endParaRPr lang="en-US" dirty="0">
            <a:solidFill>
              <a:schemeClr val="accent6"/>
            </a:solidFill>
          </a:endParaRPr>
        </a:p>
      </dgm:t>
    </dgm:pt>
    <dgm:pt modelId="{AD758272-A6ED-4CD6-910D-7EE8EFCFF09E}" type="parTrans" cxnId="{BB1B30F5-3B97-41D1-B578-D1C1402F30E3}">
      <dgm:prSet/>
      <dgm:spPr/>
      <dgm:t>
        <a:bodyPr/>
        <a:lstStyle/>
        <a:p>
          <a:endParaRPr lang="en-US"/>
        </a:p>
      </dgm:t>
    </dgm:pt>
    <dgm:pt modelId="{AA7CA145-4674-48EE-88C0-3488D37F4A1B}" type="sibTrans" cxnId="{BB1B30F5-3B97-41D1-B578-D1C1402F30E3}">
      <dgm:prSet/>
      <dgm:spPr/>
      <dgm:t>
        <a:bodyPr/>
        <a:lstStyle/>
        <a:p>
          <a:endParaRPr lang="en-US"/>
        </a:p>
      </dgm:t>
    </dgm:pt>
    <dgm:pt modelId="{B1A58EBF-F800-4A8B-8561-8038F611E5B1}">
      <dgm:prSet/>
      <dgm:spPr/>
      <dgm:t>
        <a:bodyPr/>
        <a:lstStyle/>
        <a:p>
          <a:r>
            <a:rPr lang="pt-BR" b="1" i="0" baseline="0" dirty="0"/>
            <a:t>Material hidráulico </a:t>
          </a:r>
          <a:endParaRPr lang="en-US" dirty="0"/>
        </a:p>
      </dgm:t>
    </dgm:pt>
    <dgm:pt modelId="{B59BCDDE-5A3A-4B2B-ADDF-221DE8EEA635}" type="parTrans" cxnId="{1659EECF-73C2-4771-AFA9-0A935EBA869B}">
      <dgm:prSet/>
      <dgm:spPr/>
      <dgm:t>
        <a:bodyPr/>
        <a:lstStyle/>
        <a:p>
          <a:endParaRPr lang="en-US"/>
        </a:p>
      </dgm:t>
    </dgm:pt>
    <dgm:pt modelId="{F3FEAC5D-1FFE-4E3E-9FD1-5183BDD8542A}" type="sibTrans" cxnId="{1659EECF-73C2-4771-AFA9-0A935EBA869B}">
      <dgm:prSet/>
      <dgm:spPr/>
      <dgm:t>
        <a:bodyPr/>
        <a:lstStyle/>
        <a:p>
          <a:endParaRPr lang="en-US"/>
        </a:p>
      </dgm:t>
    </dgm:pt>
    <dgm:pt modelId="{68758A43-C3D1-4FCC-ABA3-CB20AA30D839}">
      <dgm:prSet/>
      <dgm:spPr/>
      <dgm:t>
        <a:bodyPr/>
        <a:lstStyle/>
        <a:p>
          <a:r>
            <a:rPr lang="pt-BR" b="1" i="0" baseline="0" dirty="0">
              <a:solidFill>
                <a:schemeClr val="accent6"/>
              </a:solidFill>
            </a:rPr>
            <a:t>*Para casos de circulação forçada </a:t>
          </a:r>
          <a:endParaRPr lang="en-US" dirty="0">
            <a:solidFill>
              <a:schemeClr val="accent6"/>
            </a:solidFill>
          </a:endParaRPr>
        </a:p>
      </dgm:t>
    </dgm:pt>
    <dgm:pt modelId="{C1514FF8-9CEA-4D7D-BE62-7217FDABA3E3}" type="parTrans" cxnId="{AC8D14DF-D01A-4BA8-B1A7-0E8839914B76}">
      <dgm:prSet/>
      <dgm:spPr/>
      <dgm:t>
        <a:bodyPr/>
        <a:lstStyle/>
        <a:p>
          <a:endParaRPr lang="en-US"/>
        </a:p>
      </dgm:t>
    </dgm:pt>
    <dgm:pt modelId="{A20B5271-11C6-4DFF-8AC1-8AF43B895122}" type="sibTrans" cxnId="{AC8D14DF-D01A-4BA8-B1A7-0E8839914B76}">
      <dgm:prSet/>
      <dgm:spPr/>
      <dgm:t>
        <a:bodyPr/>
        <a:lstStyle/>
        <a:p>
          <a:endParaRPr lang="en-US"/>
        </a:p>
      </dgm:t>
    </dgm:pt>
    <dgm:pt modelId="{0CAAB7CA-5CEB-409B-ADB8-1A115159E659}" type="pres">
      <dgm:prSet presAssocID="{CFB155D3-B992-47C0-9B66-BF9FE3249D02}" presName="Name0" presStyleCnt="0">
        <dgm:presLayoutVars>
          <dgm:dir/>
          <dgm:resizeHandles val="exact"/>
        </dgm:presLayoutVars>
      </dgm:prSet>
      <dgm:spPr/>
    </dgm:pt>
    <dgm:pt modelId="{C18C7F82-0FDF-46A8-88C3-EEF9B388E6C5}" type="pres">
      <dgm:prSet presAssocID="{585134A3-C568-492A-B266-96728C6DE92D}" presName="node" presStyleLbl="node1" presStyleIdx="0" presStyleCnt="8">
        <dgm:presLayoutVars>
          <dgm:bulletEnabled val="1"/>
        </dgm:presLayoutVars>
      </dgm:prSet>
      <dgm:spPr/>
    </dgm:pt>
    <dgm:pt modelId="{FE9A2A87-04EE-4AA4-A626-24B4F92911CD}" type="pres">
      <dgm:prSet presAssocID="{582FA5A3-0773-45A2-8EAA-2C9B235B4D9C}" presName="sibTrans" presStyleLbl="sibTrans1D1" presStyleIdx="0" presStyleCnt="7"/>
      <dgm:spPr/>
    </dgm:pt>
    <dgm:pt modelId="{8DF5A8A2-8122-407F-B91E-E6F6B3415CE1}" type="pres">
      <dgm:prSet presAssocID="{582FA5A3-0773-45A2-8EAA-2C9B235B4D9C}" presName="connectorText" presStyleLbl="sibTrans1D1" presStyleIdx="0" presStyleCnt="7"/>
      <dgm:spPr/>
    </dgm:pt>
    <dgm:pt modelId="{09DD073B-AA24-4D8C-A7F7-535FE4CA2C4A}" type="pres">
      <dgm:prSet presAssocID="{CC660812-3ABC-4222-81B0-4B4A6C4BFA95}" presName="node" presStyleLbl="node1" presStyleIdx="1" presStyleCnt="8">
        <dgm:presLayoutVars>
          <dgm:bulletEnabled val="1"/>
        </dgm:presLayoutVars>
      </dgm:prSet>
      <dgm:spPr/>
    </dgm:pt>
    <dgm:pt modelId="{D585AD26-E3F7-46B2-924F-BA159563E866}" type="pres">
      <dgm:prSet presAssocID="{8602E37B-6E01-4A75-A372-62C3CE70EDF7}" presName="sibTrans" presStyleLbl="sibTrans1D1" presStyleIdx="1" presStyleCnt="7"/>
      <dgm:spPr/>
    </dgm:pt>
    <dgm:pt modelId="{F7D16B3D-431B-4EBF-BDA8-81DF01CA7F9E}" type="pres">
      <dgm:prSet presAssocID="{8602E37B-6E01-4A75-A372-62C3CE70EDF7}" presName="connectorText" presStyleLbl="sibTrans1D1" presStyleIdx="1" presStyleCnt="7"/>
      <dgm:spPr/>
    </dgm:pt>
    <dgm:pt modelId="{AAE23F52-3D54-4661-B268-BD34E2F03A01}" type="pres">
      <dgm:prSet presAssocID="{589F699D-B750-4F08-8594-3CA11861C1A4}" presName="node" presStyleLbl="node1" presStyleIdx="2" presStyleCnt="8">
        <dgm:presLayoutVars>
          <dgm:bulletEnabled val="1"/>
        </dgm:presLayoutVars>
      </dgm:prSet>
      <dgm:spPr/>
    </dgm:pt>
    <dgm:pt modelId="{23F606EF-2C89-4C9B-A9AA-09576310D839}" type="pres">
      <dgm:prSet presAssocID="{7578A8FE-533A-4382-8BD3-D8CE72849324}" presName="sibTrans" presStyleLbl="sibTrans1D1" presStyleIdx="2" presStyleCnt="7"/>
      <dgm:spPr/>
    </dgm:pt>
    <dgm:pt modelId="{58C7E4E3-EE1C-4463-A70D-CABFAC5AA14E}" type="pres">
      <dgm:prSet presAssocID="{7578A8FE-533A-4382-8BD3-D8CE72849324}" presName="connectorText" presStyleLbl="sibTrans1D1" presStyleIdx="2" presStyleCnt="7"/>
      <dgm:spPr/>
    </dgm:pt>
    <dgm:pt modelId="{238E6EBC-C684-4578-A654-8F4EDADC4804}" type="pres">
      <dgm:prSet presAssocID="{B066C1C8-C229-4926-90BE-972954E1F2DF}" presName="node" presStyleLbl="node1" presStyleIdx="3" presStyleCnt="8">
        <dgm:presLayoutVars>
          <dgm:bulletEnabled val="1"/>
        </dgm:presLayoutVars>
      </dgm:prSet>
      <dgm:spPr/>
    </dgm:pt>
    <dgm:pt modelId="{1E8B0594-86F0-4990-8E49-AAB4E629938F}" type="pres">
      <dgm:prSet presAssocID="{45049B49-3FE2-4707-A15E-92C20C5F9927}" presName="sibTrans" presStyleLbl="sibTrans1D1" presStyleIdx="3" presStyleCnt="7"/>
      <dgm:spPr/>
    </dgm:pt>
    <dgm:pt modelId="{7D558A97-9ADB-4D02-95A8-16F1816165E0}" type="pres">
      <dgm:prSet presAssocID="{45049B49-3FE2-4707-A15E-92C20C5F9927}" presName="connectorText" presStyleLbl="sibTrans1D1" presStyleIdx="3" presStyleCnt="7"/>
      <dgm:spPr/>
    </dgm:pt>
    <dgm:pt modelId="{388B348E-CED5-47BE-8137-3C9DC624A3D5}" type="pres">
      <dgm:prSet presAssocID="{5F20A169-8D4F-4DF2-8F60-AF849130D3B9}" presName="node" presStyleLbl="node1" presStyleIdx="4" presStyleCnt="8">
        <dgm:presLayoutVars>
          <dgm:bulletEnabled val="1"/>
        </dgm:presLayoutVars>
      </dgm:prSet>
      <dgm:spPr/>
    </dgm:pt>
    <dgm:pt modelId="{0BB0B1B2-51CF-4923-9A1B-85552C6C06EE}" type="pres">
      <dgm:prSet presAssocID="{3CCB72A1-FFA8-4CCB-B70C-2C79CDB709D0}" presName="sibTrans" presStyleLbl="sibTrans1D1" presStyleIdx="4" presStyleCnt="7"/>
      <dgm:spPr/>
    </dgm:pt>
    <dgm:pt modelId="{93FEE02C-722C-4B79-B07B-CD6656789506}" type="pres">
      <dgm:prSet presAssocID="{3CCB72A1-FFA8-4CCB-B70C-2C79CDB709D0}" presName="connectorText" presStyleLbl="sibTrans1D1" presStyleIdx="4" presStyleCnt="7"/>
      <dgm:spPr/>
    </dgm:pt>
    <dgm:pt modelId="{15BC6033-B301-469B-9BAF-2820BF420C07}" type="pres">
      <dgm:prSet presAssocID="{45E51F55-1888-448A-A2F1-214A6A9BB98E}" presName="node" presStyleLbl="node1" presStyleIdx="5" presStyleCnt="8">
        <dgm:presLayoutVars>
          <dgm:bulletEnabled val="1"/>
        </dgm:presLayoutVars>
      </dgm:prSet>
      <dgm:spPr/>
    </dgm:pt>
    <dgm:pt modelId="{43F6C22D-023A-479A-B3A6-7B76C44D54CB}" type="pres">
      <dgm:prSet presAssocID="{AA7CA145-4674-48EE-88C0-3488D37F4A1B}" presName="sibTrans" presStyleLbl="sibTrans1D1" presStyleIdx="5" presStyleCnt="7"/>
      <dgm:spPr/>
    </dgm:pt>
    <dgm:pt modelId="{E1DD0FB6-0DB1-4B80-8217-37EFB2482B7D}" type="pres">
      <dgm:prSet presAssocID="{AA7CA145-4674-48EE-88C0-3488D37F4A1B}" presName="connectorText" presStyleLbl="sibTrans1D1" presStyleIdx="5" presStyleCnt="7"/>
      <dgm:spPr/>
    </dgm:pt>
    <dgm:pt modelId="{871156E5-941B-4A37-B835-A2F075C8E046}" type="pres">
      <dgm:prSet presAssocID="{B1A58EBF-F800-4A8B-8561-8038F611E5B1}" presName="node" presStyleLbl="node1" presStyleIdx="6" presStyleCnt="8">
        <dgm:presLayoutVars>
          <dgm:bulletEnabled val="1"/>
        </dgm:presLayoutVars>
      </dgm:prSet>
      <dgm:spPr/>
    </dgm:pt>
    <dgm:pt modelId="{75B8B153-6284-4172-A142-5B7DCD9B581A}" type="pres">
      <dgm:prSet presAssocID="{F3FEAC5D-1FFE-4E3E-9FD1-5183BDD8542A}" presName="sibTrans" presStyleLbl="sibTrans1D1" presStyleIdx="6" presStyleCnt="7"/>
      <dgm:spPr/>
    </dgm:pt>
    <dgm:pt modelId="{94910126-C094-4E0E-846B-474BA43CD6EE}" type="pres">
      <dgm:prSet presAssocID="{F3FEAC5D-1FFE-4E3E-9FD1-5183BDD8542A}" presName="connectorText" presStyleLbl="sibTrans1D1" presStyleIdx="6" presStyleCnt="7"/>
      <dgm:spPr/>
    </dgm:pt>
    <dgm:pt modelId="{34D6EA91-3549-4F90-8652-306F3156FAFE}" type="pres">
      <dgm:prSet presAssocID="{68758A43-C3D1-4FCC-ABA3-CB20AA30D839}" presName="node" presStyleLbl="node1" presStyleIdx="7" presStyleCnt="8">
        <dgm:presLayoutVars>
          <dgm:bulletEnabled val="1"/>
        </dgm:presLayoutVars>
      </dgm:prSet>
      <dgm:spPr/>
    </dgm:pt>
  </dgm:ptLst>
  <dgm:cxnLst>
    <dgm:cxn modelId="{D7661A04-73DE-429A-9A81-3098AE24A087}" type="presOf" srcId="{AA7CA145-4674-48EE-88C0-3488D37F4A1B}" destId="{E1DD0FB6-0DB1-4B80-8217-37EFB2482B7D}" srcOrd="1" destOrd="0" presId="urn:microsoft.com/office/officeart/2016/7/layout/RepeatingBendingProcessNew"/>
    <dgm:cxn modelId="{62901A06-32FB-45C8-BF20-7ED5F830DA75}" type="presOf" srcId="{F3FEAC5D-1FFE-4E3E-9FD1-5183BDD8542A}" destId="{94910126-C094-4E0E-846B-474BA43CD6EE}" srcOrd="1" destOrd="0" presId="urn:microsoft.com/office/officeart/2016/7/layout/RepeatingBendingProcessNew"/>
    <dgm:cxn modelId="{3FEFC011-A553-4954-9A16-3B7F277F5726}" srcId="{CFB155D3-B992-47C0-9B66-BF9FE3249D02}" destId="{585134A3-C568-492A-B266-96728C6DE92D}" srcOrd="0" destOrd="0" parTransId="{340AE5B8-E717-445F-A26B-8C231EA4EE2B}" sibTransId="{582FA5A3-0773-45A2-8EAA-2C9B235B4D9C}"/>
    <dgm:cxn modelId="{BEDDD413-0422-4AED-9AFA-499A95434473}" type="presOf" srcId="{7578A8FE-533A-4382-8BD3-D8CE72849324}" destId="{23F606EF-2C89-4C9B-A9AA-09576310D839}" srcOrd="0" destOrd="0" presId="urn:microsoft.com/office/officeart/2016/7/layout/RepeatingBendingProcessNew"/>
    <dgm:cxn modelId="{859D3817-54A3-4EDF-A2C6-1D1C2573D7C0}" type="presOf" srcId="{8602E37B-6E01-4A75-A372-62C3CE70EDF7}" destId="{D585AD26-E3F7-46B2-924F-BA159563E866}" srcOrd="0" destOrd="0" presId="urn:microsoft.com/office/officeart/2016/7/layout/RepeatingBendingProcessNew"/>
    <dgm:cxn modelId="{96D82C21-2AEE-417E-A425-DFBACF329E2E}" type="presOf" srcId="{45049B49-3FE2-4707-A15E-92C20C5F9927}" destId="{1E8B0594-86F0-4990-8E49-AAB4E629938F}" srcOrd="0" destOrd="0" presId="urn:microsoft.com/office/officeart/2016/7/layout/RepeatingBendingProcessNew"/>
    <dgm:cxn modelId="{D1923B3E-B8A4-43C7-B7C6-D21F55E2D5F5}" type="presOf" srcId="{45049B49-3FE2-4707-A15E-92C20C5F9927}" destId="{7D558A97-9ADB-4D02-95A8-16F1816165E0}" srcOrd="1" destOrd="0" presId="urn:microsoft.com/office/officeart/2016/7/layout/RepeatingBendingProcessNew"/>
    <dgm:cxn modelId="{1CA1D041-8FAA-4B9A-8AA7-38517E65C0FD}" type="presOf" srcId="{585134A3-C568-492A-B266-96728C6DE92D}" destId="{C18C7F82-0FDF-46A8-88C3-EEF9B388E6C5}" srcOrd="0" destOrd="0" presId="urn:microsoft.com/office/officeart/2016/7/layout/RepeatingBendingProcessNew"/>
    <dgm:cxn modelId="{D6A24B63-7657-4406-9362-C520CC1EB7CB}" type="presOf" srcId="{582FA5A3-0773-45A2-8EAA-2C9B235B4D9C}" destId="{FE9A2A87-04EE-4AA4-A626-24B4F92911CD}" srcOrd="0" destOrd="0" presId="urn:microsoft.com/office/officeart/2016/7/layout/RepeatingBendingProcessNew"/>
    <dgm:cxn modelId="{5C539752-F08F-4761-94D5-C4B52B2585A8}" srcId="{CFB155D3-B992-47C0-9B66-BF9FE3249D02}" destId="{589F699D-B750-4F08-8594-3CA11861C1A4}" srcOrd="2" destOrd="0" parTransId="{276B1533-F2E8-4B75-93A8-32F7589F629E}" sibTransId="{7578A8FE-533A-4382-8BD3-D8CE72849324}"/>
    <dgm:cxn modelId="{41627053-BD73-4EFB-B215-D326C4B1105C}" type="presOf" srcId="{CC660812-3ABC-4222-81B0-4B4A6C4BFA95}" destId="{09DD073B-AA24-4D8C-A7F7-535FE4CA2C4A}" srcOrd="0" destOrd="0" presId="urn:microsoft.com/office/officeart/2016/7/layout/RepeatingBendingProcessNew"/>
    <dgm:cxn modelId="{CA984D76-5BF7-42A4-BC2E-B28720D3F034}" type="presOf" srcId="{3CCB72A1-FFA8-4CCB-B70C-2C79CDB709D0}" destId="{0BB0B1B2-51CF-4923-9A1B-85552C6C06EE}" srcOrd="0" destOrd="0" presId="urn:microsoft.com/office/officeart/2016/7/layout/RepeatingBendingProcessNew"/>
    <dgm:cxn modelId="{ED728B78-E359-4DD6-92C6-1D20BD6217DE}" srcId="{CFB155D3-B992-47C0-9B66-BF9FE3249D02}" destId="{CC660812-3ABC-4222-81B0-4B4A6C4BFA95}" srcOrd="1" destOrd="0" parTransId="{DC4BC380-CB11-4CD5-9CB8-881E5732FE3F}" sibTransId="{8602E37B-6E01-4A75-A372-62C3CE70EDF7}"/>
    <dgm:cxn modelId="{F8259D79-E9C4-43E3-A238-3609B0661BB7}" type="presOf" srcId="{B066C1C8-C229-4926-90BE-972954E1F2DF}" destId="{238E6EBC-C684-4578-A654-8F4EDADC4804}" srcOrd="0" destOrd="0" presId="urn:microsoft.com/office/officeart/2016/7/layout/RepeatingBendingProcessNew"/>
    <dgm:cxn modelId="{0BA85884-3C61-4068-8654-155DF8B4F681}" type="presOf" srcId="{8602E37B-6E01-4A75-A372-62C3CE70EDF7}" destId="{F7D16B3D-431B-4EBF-BDA8-81DF01CA7F9E}" srcOrd="1" destOrd="0" presId="urn:microsoft.com/office/officeart/2016/7/layout/RepeatingBendingProcessNew"/>
    <dgm:cxn modelId="{607F0F96-0403-473E-8C5D-D2690D753428}" type="presOf" srcId="{7578A8FE-533A-4382-8BD3-D8CE72849324}" destId="{58C7E4E3-EE1C-4463-A70D-CABFAC5AA14E}" srcOrd="1" destOrd="0" presId="urn:microsoft.com/office/officeart/2016/7/layout/RepeatingBendingProcessNew"/>
    <dgm:cxn modelId="{6820B696-ABAF-4192-940F-F82221890213}" type="presOf" srcId="{AA7CA145-4674-48EE-88C0-3488D37F4A1B}" destId="{43F6C22D-023A-479A-B3A6-7B76C44D54CB}" srcOrd="0" destOrd="0" presId="urn:microsoft.com/office/officeart/2016/7/layout/RepeatingBendingProcessNew"/>
    <dgm:cxn modelId="{BC5FF297-7772-4E9A-8981-7C0338C54228}" type="presOf" srcId="{582FA5A3-0773-45A2-8EAA-2C9B235B4D9C}" destId="{8DF5A8A2-8122-407F-B91E-E6F6B3415CE1}" srcOrd="1" destOrd="0" presId="urn:microsoft.com/office/officeart/2016/7/layout/RepeatingBendingProcessNew"/>
    <dgm:cxn modelId="{C2BA549D-7A5D-47E2-AD12-95859F4A6890}" type="presOf" srcId="{3CCB72A1-FFA8-4CCB-B70C-2C79CDB709D0}" destId="{93FEE02C-722C-4B79-B07B-CD6656789506}" srcOrd="1" destOrd="0" presId="urn:microsoft.com/office/officeart/2016/7/layout/RepeatingBendingProcessNew"/>
    <dgm:cxn modelId="{69CFD79E-50F5-4EDF-AF42-6CEFE1E4C26F}" type="presOf" srcId="{589F699D-B750-4F08-8594-3CA11861C1A4}" destId="{AAE23F52-3D54-4661-B268-BD34E2F03A01}" srcOrd="0" destOrd="0" presId="urn:microsoft.com/office/officeart/2016/7/layout/RepeatingBendingProcessNew"/>
    <dgm:cxn modelId="{E30050A1-C4F0-49BF-B7F1-D69E41292A1F}" type="presOf" srcId="{CFB155D3-B992-47C0-9B66-BF9FE3249D02}" destId="{0CAAB7CA-5CEB-409B-ADB8-1A115159E659}" srcOrd="0" destOrd="0" presId="urn:microsoft.com/office/officeart/2016/7/layout/RepeatingBendingProcessNew"/>
    <dgm:cxn modelId="{ABFF92A8-CE58-4E7F-AA52-666AEB1E4574}" type="presOf" srcId="{5F20A169-8D4F-4DF2-8F60-AF849130D3B9}" destId="{388B348E-CED5-47BE-8137-3C9DC624A3D5}" srcOrd="0" destOrd="0" presId="urn:microsoft.com/office/officeart/2016/7/layout/RepeatingBendingProcessNew"/>
    <dgm:cxn modelId="{F966E6AD-A6AD-4EE3-BA32-D1DD50F411B7}" srcId="{CFB155D3-B992-47C0-9B66-BF9FE3249D02}" destId="{B066C1C8-C229-4926-90BE-972954E1F2DF}" srcOrd="3" destOrd="0" parTransId="{D5268321-9C32-45BC-8B26-E6629E804282}" sibTransId="{45049B49-3FE2-4707-A15E-92C20C5F9927}"/>
    <dgm:cxn modelId="{BEF4D1AF-96AA-4233-B35C-4163E1F1D2D0}" srcId="{CFB155D3-B992-47C0-9B66-BF9FE3249D02}" destId="{5F20A169-8D4F-4DF2-8F60-AF849130D3B9}" srcOrd="4" destOrd="0" parTransId="{74C6334A-C97C-42AF-8D1A-60ABC294A447}" sibTransId="{3CCB72A1-FFA8-4CCB-B70C-2C79CDB709D0}"/>
    <dgm:cxn modelId="{7B4832C1-15BC-49F5-B8D0-D5E6BE4E9052}" type="presOf" srcId="{68758A43-C3D1-4FCC-ABA3-CB20AA30D839}" destId="{34D6EA91-3549-4F90-8652-306F3156FAFE}" srcOrd="0" destOrd="0" presId="urn:microsoft.com/office/officeart/2016/7/layout/RepeatingBendingProcessNew"/>
    <dgm:cxn modelId="{1659EECF-73C2-4771-AFA9-0A935EBA869B}" srcId="{CFB155D3-B992-47C0-9B66-BF9FE3249D02}" destId="{B1A58EBF-F800-4A8B-8561-8038F611E5B1}" srcOrd="6" destOrd="0" parTransId="{B59BCDDE-5A3A-4B2B-ADDF-221DE8EEA635}" sibTransId="{F3FEAC5D-1FFE-4E3E-9FD1-5183BDD8542A}"/>
    <dgm:cxn modelId="{0A9E52DA-45D5-4189-836D-7D94F9817F32}" type="presOf" srcId="{F3FEAC5D-1FFE-4E3E-9FD1-5183BDD8542A}" destId="{75B8B153-6284-4172-A142-5B7DCD9B581A}" srcOrd="0" destOrd="0" presId="urn:microsoft.com/office/officeart/2016/7/layout/RepeatingBendingProcessNew"/>
    <dgm:cxn modelId="{AC8D14DF-D01A-4BA8-B1A7-0E8839914B76}" srcId="{CFB155D3-B992-47C0-9B66-BF9FE3249D02}" destId="{68758A43-C3D1-4FCC-ABA3-CB20AA30D839}" srcOrd="7" destOrd="0" parTransId="{C1514FF8-9CEA-4D7D-BE62-7217FDABA3E3}" sibTransId="{A20B5271-11C6-4DFF-8AC1-8AF43B895122}"/>
    <dgm:cxn modelId="{D80F2CEE-BF6F-49FF-B91C-A5B863CED635}" type="presOf" srcId="{45E51F55-1888-448A-A2F1-214A6A9BB98E}" destId="{15BC6033-B301-469B-9BAF-2820BF420C07}" srcOrd="0" destOrd="0" presId="urn:microsoft.com/office/officeart/2016/7/layout/RepeatingBendingProcessNew"/>
    <dgm:cxn modelId="{C66CA9F2-3B1C-4A47-87ED-D12CCFF69E81}" type="presOf" srcId="{B1A58EBF-F800-4A8B-8561-8038F611E5B1}" destId="{871156E5-941B-4A37-B835-A2F075C8E046}" srcOrd="0" destOrd="0" presId="urn:microsoft.com/office/officeart/2016/7/layout/RepeatingBendingProcessNew"/>
    <dgm:cxn modelId="{BB1B30F5-3B97-41D1-B578-D1C1402F30E3}" srcId="{CFB155D3-B992-47C0-9B66-BF9FE3249D02}" destId="{45E51F55-1888-448A-A2F1-214A6A9BB98E}" srcOrd="5" destOrd="0" parTransId="{AD758272-A6ED-4CD6-910D-7EE8EFCFF09E}" sibTransId="{AA7CA145-4674-48EE-88C0-3488D37F4A1B}"/>
    <dgm:cxn modelId="{0CA0B4D1-9AEF-4250-8058-7411409D3FE9}" type="presParOf" srcId="{0CAAB7CA-5CEB-409B-ADB8-1A115159E659}" destId="{C18C7F82-0FDF-46A8-88C3-EEF9B388E6C5}" srcOrd="0" destOrd="0" presId="urn:microsoft.com/office/officeart/2016/7/layout/RepeatingBendingProcessNew"/>
    <dgm:cxn modelId="{325FD526-7696-493D-B6E0-8C933CEFCEEE}" type="presParOf" srcId="{0CAAB7CA-5CEB-409B-ADB8-1A115159E659}" destId="{FE9A2A87-04EE-4AA4-A626-24B4F92911CD}" srcOrd="1" destOrd="0" presId="urn:microsoft.com/office/officeart/2016/7/layout/RepeatingBendingProcessNew"/>
    <dgm:cxn modelId="{8132623A-BAE5-468F-B2F5-4EEC59476389}" type="presParOf" srcId="{FE9A2A87-04EE-4AA4-A626-24B4F92911CD}" destId="{8DF5A8A2-8122-407F-B91E-E6F6B3415CE1}" srcOrd="0" destOrd="0" presId="urn:microsoft.com/office/officeart/2016/7/layout/RepeatingBendingProcessNew"/>
    <dgm:cxn modelId="{2C702B0E-2FC0-43D9-8CE4-151DC2327D99}" type="presParOf" srcId="{0CAAB7CA-5CEB-409B-ADB8-1A115159E659}" destId="{09DD073B-AA24-4D8C-A7F7-535FE4CA2C4A}" srcOrd="2" destOrd="0" presId="urn:microsoft.com/office/officeart/2016/7/layout/RepeatingBendingProcessNew"/>
    <dgm:cxn modelId="{78055F89-2081-4C5C-9355-B88D48888EEF}" type="presParOf" srcId="{0CAAB7CA-5CEB-409B-ADB8-1A115159E659}" destId="{D585AD26-E3F7-46B2-924F-BA159563E866}" srcOrd="3" destOrd="0" presId="urn:microsoft.com/office/officeart/2016/7/layout/RepeatingBendingProcessNew"/>
    <dgm:cxn modelId="{0B1BC6CC-4F1B-45DE-AC0D-BB5DA0EAAD9D}" type="presParOf" srcId="{D585AD26-E3F7-46B2-924F-BA159563E866}" destId="{F7D16B3D-431B-4EBF-BDA8-81DF01CA7F9E}" srcOrd="0" destOrd="0" presId="urn:microsoft.com/office/officeart/2016/7/layout/RepeatingBendingProcessNew"/>
    <dgm:cxn modelId="{25409673-23A3-4F0A-9E29-18008C7B2EAB}" type="presParOf" srcId="{0CAAB7CA-5CEB-409B-ADB8-1A115159E659}" destId="{AAE23F52-3D54-4661-B268-BD34E2F03A01}" srcOrd="4" destOrd="0" presId="urn:microsoft.com/office/officeart/2016/7/layout/RepeatingBendingProcessNew"/>
    <dgm:cxn modelId="{BFC58F20-A2EF-4F4F-BD84-52474ED39E7B}" type="presParOf" srcId="{0CAAB7CA-5CEB-409B-ADB8-1A115159E659}" destId="{23F606EF-2C89-4C9B-A9AA-09576310D839}" srcOrd="5" destOrd="0" presId="urn:microsoft.com/office/officeart/2016/7/layout/RepeatingBendingProcessNew"/>
    <dgm:cxn modelId="{85963362-0BD2-44FB-97CF-24CFE9E46E89}" type="presParOf" srcId="{23F606EF-2C89-4C9B-A9AA-09576310D839}" destId="{58C7E4E3-EE1C-4463-A70D-CABFAC5AA14E}" srcOrd="0" destOrd="0" presId="urn:microsoft.com/office/officeart/2016/7/layout/RepeatingBendingProcessNew"/>
    <dgm:cxn modelId="{F15400B9-DF4E-44B4-B764-99E6FE52C8A6}" type="presParOf" srcId="{0CAAB7CA-5CEB-409B-ADB8-1A115159E659}" destId="{238E6EBC-C684-4578-A654-8F4EDADC4804}" srcOrd="6" destOrd="0" presId="urn:microsoft.com/office/officeart/2016/7/layout/RepeatingBendingProcessNew"/>
    <dgm:cxn modelId="{4EE9C50A-EBD8-4623-85EC-63BB40244A64}" type="presParOf" srcId="{0CAAB7CA-5CEB-409B-ADB8-1A115159E659}" destId="{1E8B0594-86F0-4990-8E49-AAB4E629938F}" srcOrd="7" destOrd="0" presId="urn:microsoft.com/office/officeart/2016/7/layout/RepeatingBendingProcessNew"/>
    <dgm:cxn modelId="{102BAA10-8781-4FCF-AED5-CFBA705ED7C7}" type="presParOf" srcId="{1E8B0594-86F0-4990-8E49-AAB4E629938F}" destId="{7D558A97-9ADB-4D02-95A8-16F1816165E0}" srcOrd="0" destOrd="0" presId="urn:microsoft.com/office/officeart/2016/7/layout/RepeatingBendingProcessNew"/>
    <dgm:cxn modelId="{23A15F46-71FC-4338-B4A7-7B9DAE6F5570}" type="presParOf" srcId="{0CAAB7CA-5CEB-409B-ADB8-1A115159E659}" destId="{388B348E-CED5-47BE-8137-3C9DC624A3D5}" srcOrd="8" destOrd="0" presId="urn:microsoft.com/office/officeart/2016/7/layout/RepeatingBendingProcessNew"/>
    <dgm:cxn modelId="{59F494B3-06CE-41A2-8915-DECBB3B1DE65}" type="presParOf" srcId="{0CAAB7CA-5CEB-409B-ADB8-1A115159E659}" destId="{0BB0B1B2-51CF-4923-9A1B-85552C6C06EE}" srcOrd="9" destOrd="0" presId="urn:microsoft.com/office/officeart/2016/7/layout/RepeatingBendingProcessNew"/>
    <dgm:cxn modelId="{FAE8E348-D3D8-410C-A47B-25714A2363DD}" type="presParOf" srcId="{0BB0B1B2-51CF-4923-9A1B-85552C6C06EE}" destId="{93FEE02C-722C-4B79-B07B-CD6656789506}" srcOrd="0" destOrd="0" presId="urn:microsoft.com/office/officeart/2016/7/layout/RepeatingBendingProcessNew"/>
    <dgm:cxn modelId="{539569B5-0763-4349-A1C5-B56D9C179D31}" type="presParOf" srcId="{0CAAB7CA-5CEB-409B-ADB8-1A115159E659}" destId="{15BC6033-B301-469B-9BAF-2820BF420C07}" srcOrd="10" destOrd="0" presId="urn:microsoft.com/office/officeart/2016/7/layout/RepeatingBendingProcessNew"/>
    <dgm:cxn modelId="{4F6AFBDC-2091-4924-AFB6-6B9A14E2CF7F}" type="presParOf" srcId="{0CAAB7CA-5CEB-409B-ADB8-1A115159E659}" destId="{43F6C22D-023A-479A-B3A6-7B76C44D54CB}" srcOrd="11" destOrd="0" presId="urn:microsoft.com/office/officeart/2016/7/layout/RepeatingBendingProcessNew"/>
    <dgm:cxn modelId="{3C88E2D1-959A-403B-91BE-34951BD198F1}" type="presParOf" srcId="{43F6C22D-023A-479A-B3A6-7B76C44D54CB}" destId="{E1DD0FB6-0DB1-4B80-8217-37EFB2482B7D}" srcOrd="0" destOrd="0" presId="urn:microsoft.com/office/officeart/2016/7/layout/RepeatingBendingProcessNew"/>
    <dgm:cxn modelId="{E7BEAD1F-B596-45F6-9AB6-AA61EDB28A1E}" type="presParOf" srcId="{0CAAB7CA-5CEB-409B-ADB8-1A115159E659}" destId="{871156E5-941B-4A37-B835-A2F075C8E046}" srcOrd="12" destOrd="0" presId="urn:microsoft.com/office/officeart/2016/7/layout/RepeatingBendingProcessNew"/>
    <dgm:cxn modelId="{341017F7-D0B7-4FC2-95FC-D94AFC32A2F5}" type="presParOf" srcId="{0CAAB7CA-5CEB-409B-ADB8-1A115159E659}" destId="{75B8B153-6284-4172-A142-5B7DCD9B581A}" srcOrd="13" destOrd="0" presId="urn:microsoft.com/office/officeart/2016/7/layout/RepeatingBendingProcessNew"/>
    <dgm:cxn modelId="{CDE6F323-AD19-40B8-A836-BFC02F07B95F}" type="presParOf" srcId="{75B8B153-6284-4172-A142-5B7DCD9B581A}" destId="{94910126-C094-4E0E-846B-474BA43CD6EE}" srcOrd="0" destOrd="0" presId="urn:microsoft.com/office/officeart/2016/7/layout/RepeatingBendingProcessNew"/>
    <dgm:cxn modelId="{ADBD0395-F0ED-4E8D-B641-AF323F901F24}" type="presParOf" srcId="{0CAAB7CA-5CEB-409B-ADB8-1A115159E659}" destId="{34D6EA91-3549-4F90-8652-306F3156FAFE}" srcOrd="14"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9251E7-83C9-4273-8F47-E86737BBC42D}" type="doc">
      <dgm:prSet loTypeId="urn:microsoft.com/office/officeart/2005/8/layout/vList2" loCatId="list" qsTypeId="urn:microsoft.com/office/officeart/2005/8/quickstyle/simple1" qsCatId="simple" csTypeId="urn:microsoft.com/office/officeart/2005/8/colors/accent1_3" csCatId="accent1" phldr="1"/>
      <dgm:spPr/>
      <dgm:t>
        <a:bodyPr/>
        <a:lstStyle/>
        <a:p>
          <a:endParaRPr lang="en-US"/>
        </a:p>
      </dgm:t>
    </dgm:pt>
    <dgm:pt modelId="{E5B7B77D-356B-4EF9-9CA6-4D3B670A5775}">
      <dgm:prSet/>
      <dgm:spPr/>
      <dgm:t>
        <a:bodyPr/>
        <a:lstStyle/>
        <a:p>
          <a:r>
            <a:rPr lang="pt-BR" dirty="0"/>
            <a:t>Quantas pessoas há na residência?</a:t>
          </a:r>
          <a:endParaRPr lang="en-US" dirty="0"/>
        </a:p>
      </dgm:t>
    </dgm:pt>
    <dgm:pt modelId="{A6C1AE3A-8BC7-473B-A697-7DEA6DD30910}" type="parTrans" cxnId="{3D1448F0-D1AE-41AB-80A8-99368EE6A2A1}">
      <dgm:prSet/>
      <dgm:spPr/>
      <dgm:t>
        <a:bodyPr/>
        <a:lstStyle/>
        <a:p>
          <a:endParaRPr lang="en-US"/>
        </a:p>
      </dgm:t>
    </dgm:pt>
    <dgm:pt modelId="{DFA8A2B1-A3DC-4934-9272-B2D4EA6FD87A}" type="sibTrans" cxnId="{3D1448F0-D1AE-41AB-80A8-99368EE6A2A1}">
      <dgm:prSet/>
      <dgm:spPr/>
      <dgm:t>
        <a:bodyPr/>
        <a:lstStyle/>
        <a:p>
          <a:endParaRPr lang="en-US"/>
        </a:p>
      </dgm:t>
    </dgm:pt>
    <dgm:pt modelId="{D188211C-F513-4682-BF38-18CFA88C5141}">
      <dgm:prSet/>
      <dgm:spPr/>
      <dgm:t>
        <a:bodyPr/>
        <a:lstStyle/>
        <a:p>
          <a:r>
            <a:rPr lang="pt-BR"/>
            <a:t>Quantos banheiros há na residência?</a:t>
          </a:r>
          <a:endParaRPr lang="en-US"/>
        </a:p>
      </dgm:t>
    </dgm:pt>
    <dgm:pt modelId="{E01FC085-7C5C-4558-950C-9F3EFAD6B1F3}" type="parTrans" cxnId="{C0DFC33C-D8B7-4982-A2B4-20CA90549416}">
      <dgm:prSet/>
      <dgm:spPr/>
      <dgm:t>
        <a:bodyPr/>
        <a:lstStyle/>
        <a:p>
          <a:endParaRPr lang="en-US"/>
        </a:p>
      </dgm:t>
    </dgm:pt>
    <dgm:pt modelId="{C7F1A32A-A60E-49E7-9B62-EBF02A0F410B}" type="sibTrans" cxnId="{C0DFC33C-D8B7-4982-A2B4-20CA90549416}">
      <dgm:prSet/>
      <dgm:spPr/>
      <dgm:t>
        <a:bodyPr/>
        <a:lstStyle/>
        <a:p>
          <a:endParaRPr lang="en-US"/>
        </a:p>
      </dgm:t>
    </dgm:pt>
    <dgm:pt modelId="{9E9182F6-34BA-4E4F-B327-C995F0650BEC}">
      <dgm:prSet/>
      <dgm:spPr/>
      <dgm:t>
        <a:bodyPr/>
        <a:lstStyle/>
        <a:p>
          <a:r>
            <a:rPr lang="pt-BR"/>
            <a:t>A água é de concessionária (CEDAE) ou poço/nascente?</a:t>
          </a:r>
          <a:endParaRPr lang="en-US"/>
        </a:p>
      </dgm:t>
    </dgm:pt>
    <dgm:pt modelId="{F894E56B-4560-4274-967F-34186AB50188}" type="parTrans" cxnId="{FF1F9204-5F98-4F50-951D-1CD1020BBDB1}">
      <dgm:prSet/>
      <dgm:spPr/>
      <dgm:t>
        <a:bodyPr/>
        <a:lstStyle/>
        <a:p>
          <a:endParaRPr lang="en-US"/>
        </a:p>
      </dgm:t>
    </dgm:pt>
    <dgm:pt modelId="{77CCE66A-0478-411B-868E-F4E8029A230C}" type="sibTrans" cxnId="{FF1F9204-5F98-4F50-951D-1CD1020BBDB1}">
      <dgm:prSet/>
      <dgm:spPr/>
      <dgm:t>
        <a:bodyPr/>
        <a:lstStyle/>
        <a:p>
          <a:endParaRPr lang="en-US"/>
        </a:p>
      </dgm:t>
    </dgm:pt>
    <dgm:pt modelId="{35AAB390-6148-4B94-9C2C-2C5D7935F95E}">
      <dgm:prSet/>
      <dgm:spPr/>
      <dgm:t>
        <a:bodyPr/>
        <a:lstStyle/>
        <a:p>
          <a:r>
            <a:rPr lang="pt-BR"/>
            <a:t>Tem tubulação própria para água quente em casa?</a:t>
          </a:r>
          <a:endParaRPr lang="en-US"/>
        </a:p>
      </dgm:t>
    </dgm:pt>
    <dgm:pt modelId="{D28D1B9A-9C53-4AAA-9552-1CF6F791F047}" type="parTrans" cxnId="{3AC3E8C5-71A7-4E55-8957-6E2ABA4EBE0D}">
      <dgm:prSet/>
      <dgm:spPr/>
      <dgm:t>
        <a:bodyPr/>
        <a:lstStyle/>
        <a:p>
          <a:endParaRPr lang="en-US"/>
        </a:p>
      </dgm:t>
    </dgm:pt>
    <dgm:pt modelId="{C8534436-A86D-4351-95FB-50232A90A6D1}" type="sibTrans" cxnId="{3AC3E8C5-71A7-4E55-8957-6E2ABA4EBE0D}">
      <dgm:prSet/>
      <dgm:spPr/>
      <dgm:t>
        <a:bodyPr/>
        <a:lstStyle/>
        <a:p>
          <a:endParaRPr lang="en-US"/>
        </a:p>
      </dgm:t>
    </dgm:pt>
    <dgm:pt modelId="{17A3928C-F675-42C9-8FDD-9F8AA8F56A2A}">
      <dgm:prSet/>
      <dgm:spPr/>
      <dgm:t>
        <a:bodyPr/>
        <a:lstStyle/>
        <a:p>
          <a:r>
            <a:rPr lang="pt-BR" dirty="0"/>
            <a:t>*Endereço/e-mail/informações do cliente caso não tenha </a:t>
          </a:r>
          <a:endParaRPr lang="en-US" dirty="0"/>
        </a:p>
      </dgm:t>
    </dgm:pt>
    <dgm:pt modelId="{51D00091-D90E-4BC2-B0E3-559DD30DC65D}" type="parTrans" cxnId="{062B1A29-E579-453F-8C09-8A37936E698B}">
      <dgm:prSet/>
      <dgm:spPr/>
      <dgm:t>
        <a:bodyPr/>
        <a:lstStyle/>
        <a:p>
          <a:endParaRPr lang="en-US"/>
        </a:p>
      </dgm:t>
    </dgm:pt>
    <dgm:pt modelId="{0FF2B72F-53D3-4035-9353-58715DC47BB5}" type="sibTrans" cxnId="{062B1A29-E579-453F-8C09-8A37936E698B}">
      <dgm:prSet/>
      <dgm:spPr/>
      <dgm:t>
        <a:bodyPr/>
        <a:lstStyle/>
        <a:p>
          <a:endParaRPr lang="en-US"/>
        </a:p>
      </dgm:t>
    </dgm:pt>
    <dgm:pt modelId="{BCEEF318-AB78-4441-8E7C-FE3EF559A6EF}" type="pres">
      <dgm:prSet presAssocID="{1B9251E7-83C9-4273-8F47-E86737BBC42D}" presName="linear" presStyleCnt="0">
        <dgm:presLayoutVars>
          <dgm:animLvl val="lvl"/>
          <dgm:resizeHandles val="exact"/>
        </dgm:presLayoutVars>
      </dgm:prSet>
      <dgm:spPr/>
    </dgm:pt>
    <dgm:pt modelId="{2EA79F1C-7D72-4FFC-BB68-97408F3AABA9}" type="pres">
      <dgm:prSet presAssocID="{E5B7B77D-356B-4EF9-9CA6-4D3B670A5775}" presName="parentText" presStyleLbl="node1" presStyleIdx="0" presStyleCnt="5">
        <dgm:presLayoutVars>
          <dgm:chMax val="0"/>
          <dgm:bulletEnabled val="1"/>
        </dgm:presLayoutVars>
      </dgm:prSet>
      <dgm:spPr/>
    </dgm:pt>
    <dgm:pt modelId="{A533A768-18CD-4576-86CF-4DD5947D6A9E}" type="pres">
      <dgm:prSet presAssocID="{DFA8A2B1-A3DC-4934-9272-B2D4EA6FD87A}" presName="spacer" presStyleCnt="0"/>
      <dgm:spPr/>
    </dgm:pt>
    <dgm:pt modelId="{3FACF6C6-8A13-4308-B0A3-F5B16CFF6A75}" type="pres">
      <dgm:prSet presAssocID="{D188211C-F513-4682-BF38-18CFA88C5141}" presName="parentText" presStyleLbl="node1" presStyleIdx="1" presStyleCnt="5">
        <dgm:presLayoutVars>
          <dgm:chMax val="0"/>
          <dgm:bulletEnabled val="1"/>
        </dgm:presLayoutVars>
      </dgm:prSet>
      <dgm:spPr/>
    </dgm:pt>
    <dgm:pt modelId="{9AA3319B-36D3-4ED9-BA80-C94663557E33}" type="pres">
      <dgm:prSet presAssocID="{C7F1A32A-A60E-49E7-9B62-EBF02A0F410B}" presName="spacer" presStyleCnt="0"/>
      <dgm:spPr/>
    </dgm:pt>
    <dgm:pt modelId="{31B6C689-C9F3-45A0-8DA8-1556B41C72BD}" type="pres">
      <dgm:prSet presAssocID="{9E9182F6-34BA-4E4F-B327-C995F0650BEC}" presName="parentText" presStyleLbl="node1" presStyleIdx="2" presStyleCnt="5">
        <dgm:presLayoutVars>
          <dgm:chMax val="0"/>
          <dgm:bulletEnabled val="1"/>
        </dgm:presLayoutVars>
      </dgm:prSet>
      <dgm:spPr/>
    </dgm:pt>
    <dgm:pt modelId="{66B83ECB-0F12-4A2D-AF4D-4B8CC2763F32}" type="pres">
      <dgm:prSet presAssocID="{77CCE66A-0478-411B-868E-F4E8029A230C}" presName="spacer" presStyleCnt="0"/>
      <dgm:spPr/>
    </dgm:pt>
    <dgm:pt modelId="{3BDDE1DC-53BA-49BA-9BCD-2CA2BD99AE41}" type="pres">
      <dgm:prSet presAssocID="{35AAB390-6148-4B94-9C2C-2C5D7935F95E}" presName="parentText" presStyleLbl="node1" presStyleIdx="3" presStyleCnt="5">
        <dgm:presLayoutVars>
          <dgm:chMax val="0"/>
          <dgm:bulletEnabled val="1"/>
        </dgm:presLayoutVars>
      </dgm:prSet>
      <dgm:spPr/>
    </dgm:pt>
    <dgm:pt modelId="{FC1F5C15-5E84-4D8D-8E5C-BF0B91ACC04A}" type="pres">
      <dgm:prSet presAssocID="{C8534436-A86D-4351-95FB-50232A90A6D1}" presName="spacer" presStyleCnt="0"/>
      <dgm:spPr/>
    </dgm:pt>
    <dgm:pt modelId="{A1B2C0D6-F262-4AFD-8CC5-5C3C66CC35EB}" type="pres">
      <dgm:prSet presAssocID="{17A3928C-F675-42C9-8FDD-9F8AA8F56A2A}" presName="parentText" presStyleLbl="node1" presStyleIdx="4" presStyleCnt="5">
        <dgm:presLayoutVars>
          <dgm:chMax val="0"/>
          <dgm:bulletEnabled val="1"/>
        </dgm:presLayoutVars>
      </dgm:prSet>
      <dgm:spPr/>
    </dgm:pt>
  </dgm:ptLst>
  <dgm:cxnLst>
    <dgm:cxn modelId="{FF1F9204-5F98-4F50-951D-1CD1020BBDB1}" srcId="{1B9251E7-83C9-4273-8F47-E86737BBC42D}" destId="{9E9182F6-34BA-4E4F-B327-C995F0650BEC}" srcOrd="2" destOrd="0" parTransId="{F894E56B-4560-4274-967F-34186AB50188}" sibTransId="{77CCE66A-0478-411B-868E-F4E8029A230C}"/>
    <dgm:cxn modelId="{40259421-7CAB-4403-86B1-E0968809DB47}" type="presOf" srcId="{E5B7B77D-356B-4EF9-9CA6-4D3B670A5775}" destId="{2EA79F1C-7D72-4FFC-BB68-97408F3AABA9}" srcOrd="0" destOrd="0" presId="urn:microsoft.com/office/officeart/2005/8/layout/vList2"/>
    <dgm:cxn modelId="{062B1A29-E579-453F-8C09-8A37936E698B}" srcId="{1B9251E7-83C9-4273-8F47-E86737BBC42D}" destId="{17A3928C-F675-42C9-8FDD-9F8AA8F56A2A}" srcOrd="4" destOrd="0" parTransId="{51D00091-D90E-4BC2-B0E3-559DD30DC65D}" sibTransId="{0FF2B72F-53D3-4035-9353-58715DC47BB5}"/>
    <dgm:cxn modelId="{C0DFC33C-D8B7-4982-A2B4-20CA90549416}" srcId="{1B9251E7-83C9-4273-8F47-E86737BBC42D}" destId="{D188211C-F513-4682-BF38-18CFA88C5141}" srcOrd="1" destOrd="0" parTransId="{E01FC085-7C5C-4558-950C-9F3EFAD6B1F3}" sibTransId="{C7F1A32A-A60E-49E7-9B62-EBF02A0F410B}"/>
    <dgm:cxn modelId="{A475FA5E-3ECA-44B0-A44F-8BD249FE74A1}" type="presOf" srcId="{17A3928C-F675-42C9-8FDD-9F8AA8F56A2A}" destId="{A1B2C0D6-F262-4AFD-8CC5-5C3C66CC35EB}" srcOrd="0" destOrd="0" presId="urn:microsoft.com/office/officeart/2005/8/layout/vList2"/>
    <dgm:cxn modelId="{84FCF851-0B71-4353-9AA9-3959F63716B3}" type="presOf" srcId="{35AAB390-6148-4B94-9C2C-2C5D7935F95E}" destId="{3BDDE1DC-53BA-49BA-9BCD-2CA2BD99AE41}" srcOrd="0" destOrd="0" presId="urn:microsoft.com/office/officeart/2005/8/layout/vList2"/>
    <dgm:cxn modelId="{B22FD3A8-48A5-4A99-8F46-259CB5ED9A82}" type="presOf" srcId="{D188211C-F513-4682-BF38-18CFA88C5141}" destId="{3FACF6C6-8A13-4308-B0A3-F5B16CFF6A75}" srcOrd="0" destOrd="0" presId="urn:microsoft.com/office/officeart/2005/8/layout/vList2"/>
    <dgm:cxn modelId="{3AC3E8C5-71A7-4E55-8957-6E2ABA4EBE0D}" srcId="{1B9251E7-83C9-4273-8F47-E86737BBC42D}" destId="{35AAB390-6148-4B94-9C2C-2C5D7935F95E}" srcOrd="3" destOrd="0" parTransId="{D28D1B9A-9C53-4AAA-9552-1CF6F791F047}" sibTransId="{C8534436-A86D-4351-95FB-50232A90A6D1}"/>
    <dgm:cxn modelId="{FA1ED6E5-42A9-4DF4-BC41-ADF57D886BD6}" type="presOf" srcId="{9E9182F6-34BA-4E4F-B327-C995F0650BEC}" destId="{31B6C689-C9F3-45A0-8DA8-1556B41C72BD}" srcOrd="0" destOrd="0" presId="urn:microsoft.com/office/officeart/2005/8/layout/vList2"/>
    <dgm:cxn modelId="{3D1448F0-D1AE-41AB-80A8-99368EE6A2A1}" srcId="{1B9251E7-83C9-4273-8F47-E86737BBC42D}" destId="{E5B7B77D-356B-4EF9-9CA6-4D3B670A5775}" srcOrd="0" destOrd="0" parTransId="{A6C1AE3A-8BC7-473B-A697-7DEA6DD30910}" sibTransId="{DFA8A2B1-A3DC-4934-9272-B2D4EA6FD87A}"/>
    <dgm:cxn modelId="{6B1C67FC-A2ED-4930-A353-3D6014BC158A}" type="presOf" srcId="{1B9251E7-83C9-4273-8F47-E86737BBC42D}" destId="{BCEEF318-AB78-4441-8E7C-FE3EF559A6EF}" srcOrd="0" destOrd="0" presId="urn:microsoft.com/office/officeart/2005/8/layout/vList2"/>
    <dgm:cxn modelId="{F879D759-ED93-4909-8AA8-B9463BBCA7F1}" type="presParOf" srcId="{BCEEF318-AB78-4441-8E7C-FE3EF559A6EF}" destId="{2EA79F1C-7D72-4FFC-BB68-97408F3AABA9}" srcOrd="0" destOrd="0" presId="urn:microsoft.com/office/officeart/2005/8/layout/vList2"/>
    <dgm:cxn modelId="{58639667-EF2F-43B4-8A0D-5F624A548AFA}" type="presParOf" srcId="{BCEEF318-AB78-4441-8E7C-FE3EF559A6EF}" destId="{A533A768-18CD-4576-86CF-4DD5947D6A9E}" srcOrd="1" destOrd="0" presId="urn:microsoft.com/office/officeart/2005/8/layout/vList2"/>
    <dgm:cxn modelId="{02462920-AB49-49A5-AAF7-BCD533BFC4AF}" type="presParOf" srcId="{BCEEF318-AB78-4441-8E7C-FE3EF559A6EF}" destId="{3FACF6C6-8A13-4308-B0A3-F5B16CFF6A75}" srcOrd="2" destOrd="0" presId="urn:microsoft.com/office/officeart/2005/8/layout/vList2"/>
    <dgm:cxn modelId="{026CFE4E-A15B-4790-866A-FBADC2242A96}" type="presParOf" srcId="{BCEEF318-AB78-4441-8E7C-FE3EF559A6EF}" destId="{9AA3319B-36D3-4ED9-BA80-C94663557E33}" srcOrd="3" destOrd="0" presId="urn:microsoft.com/office/officeart/2005/8/layout/vList2"/>
    <dgm:cxn modelId="{D0BB0782-526A-4847-80BC-CFDD79D36277}" type="presParOf" srcId="{BCEEF318-AB78-4441-8E7C-FE3EF559A6EF}" destId="{31B6C689-C9F3-45A0-8DA8-1556B41C72BD}" srcOrd="4" destOrd="0" presId="urn:microsoft.com/office/officeart/2005/8/layout/vList2"/>
    <dgm:cxn modelId="{F15A96D4-4205-480D-B250-884E3161FB67}" type="presParOf" srcId="{BCEEF318-AB78-4441-8E7C-FE3EF559A6EF}" destId="{66B83ECB-0F12-4A2D-AF4D-4B8CC2763F32}" srcOrd="5" destOrd="0" presId="urn:microsoft.com/office/officeart/2005/8/layout/vList2"/>
    <dgm:cxn modelId="{5813B801-F339-4D4B-9510-422F4BBDC9DE}" type="presParOf" srcId="{BCEEF318-AB78-4441-8E7C-FE3EF559A6EF}" destId="{3BDDE1DC-53BA-49BA-9BCD-2CA2BD99AE41}" srcOrd="6" destOrd="0" presId="urn:microsoft.com/office/officeart/2005/8/layout/vList2"/>
    <dgm:cxn modelId="{3D9AC433-1ABA-4722-B474-A6D3FD3EE0BD}" type="presParOf" srcId="{BCEEF318-AB78-4441-8E7C-FE3EF559A6EF}" destId="{FC1F5C15-5E84-4D8D-8E5C-BF0B91ACC04A}" srcOrd="7" destOrd="0" presId="urn:microsoft.com/office/officeart/2005/8/layout/vList2"/>
    <dgm:cxn modelId="{D05282EA-2E1D-452B-9A4F-B11E6F27C37A}" type="presParOf" srcId="{BCEEF318-AB78-4441-8E7C-FE3EF559A6EF}" destId="{A1B2C0D6-F262-4AFD-8CC5-5C3C66CC35EB}"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AE9B64-D3B0-4C8E-9031-6D27E68716CE}">
      <dsp:nvSpPr>
        <dsp:cNvPr id="0" name=""/>
        <dsp:cNvSpPr/>
      </dsp:nvSpPr>
      <dsp:spPr>
        <a:xfrm>
          <a:off x="555171" y="1258581"/>
          <a:ext cx="1786902" cy="1807776"/>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6000" b="-6000"/>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66E58E2-2791-40C1-B9CD-2A5806B1E1B1}">
      <dsp:nvSpPr>
        <dsp:cNvPr id="0" name=""/>
        <dsp:cNvSpPr/>
      </dsp:nvSpPr>
      <dsp:spPr>
        <a:xfrm>
          <a:off x="371559" y="3320656"/>
          <a:ext cx="2027109" cy="5131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622300">
            <a:lnSpc>
              <a:spcPct val="100000"/>
            </a:lnSpc>
            <a:spcBef>
              <a:spcPct val="0"/>
            </a:spcBef>
            <a:spcAft>
              <a:spcPct val="35000"/>
            </a:spcAft>
            <a:buNone/>
            <a:defRPr b="1"/>
          </a:pPr>
          <a:r>
            <a:rPr lang="pt-BR" sz="1400" kern="1200" noProof="0">
              <a:solidFill>
                <a:schemeClr val="bg1"/>
              </a:solidFill>
            </a:rPr>
            <a:t>Caixa</a:t>
          </a:r>
          <a:r>
            <a:rPr lang="pt-BR" sz="1400" kern="1200" baseline="0" noProof="0">
              <a:solidFill>
                <a:schemeClr val="bg1"/>
              </a:solidFill>
            </a:rPr>
            <a:t> d’água</a:t>
          </a:r>
          <a:endParaRPr lang="pt-BR" sz="1400" kern="1200" noProof="0" dirty="0">
            <a:solidFill>
              <a:schemeClr val="bg1"/>
            </a:solidFill>
          </a:endParaRPr>
        </a:p>
      </dsp:txBody>
      <dsp:txXfrm>
        <a:off x="371559" y="3320656"/>
        <a:ext cx="2027109" cy="513112"/>
      </dsp:txXfrm>
    </dsp:sp>
    <dsp:sp modelId="{649D5702-C000-4B3D-A483-39C2753A5ACE}">
      <dsp:nvSpPr>
        <dsp:cNvPr id="0" name=""/>
        <dsp:cNvSpPr/>
      </dsp:nvSpPr>
      <dsp:spPr>
        <a:xfrm>
          <a:off x="3274" y="3159179"/>
          <a:ext cx="2027109" cy="1087554"/>
        </a:xfrm>
        <a:prstGeom prst="rect">
          <a:avLst/>
        </a:prstGeom>
        <a:noFill/>
        <a:ln>
          <a:noFill/>
        </a:ln>
        <a:effectLst/>
      </dsp:spPr>
      <dsp:style>
        <a:lnRef idx="0">
          <a:scrgbClr r="0" g="0" b="0"/>
        </a:lnRef>
        <a:fillRef idx="0">
          <a:scrgbClr r="0" g="0" b="0"/>
        </a:fillRef>
        <a:effectRef idx="0">
          <a:scrgbClr r="0" g="0" b="0"/>
        </a:effectRef>
        <a:fontRef idx="minor"/>
      </dsp:style>
    </dsp:sp>
    <dsp:sp modelId="{CEF0D8FD-0F3A-4ED0-B6FE-85CBFECC877F}">
      <dsp:nvSpPr>
        <dsp:cNvPr id="0" name=""/>
        <dsp:cNvSpPr/>
      </dsp:nvSpPr>
      <dsp:spPr>
        <a:xfrm>
          <a:off x="2838594" y="1262736"/>
          <a:ext cx="1780581" cy="175698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47D4EA36-A267-4970-88CD-4518546A310E}">
      <dsp:nvSpPr>
        <dsp:cNvPr id="0" name=""/>
        <dsp:cNvSpPr/>
      </dsp:nvSpPr>
      <dsp:spPr>
        <a:xfrm>
          <a:off x="2677234" y="3320657"/>
          <a:ext cx="2027109" cy="5131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622300">
            <a:lnSpc>
              <a:spcPct val="100000"/>
            </a:lnSpc>
            <a:spcBef>
              <a:spcPct val="0"/>
            </a:spcBef>
            <a:spcAft>
              <a:spcPct val="35000"/>
            </a:spcAft>
            <a:buNone/>
            <a:defRPr b="1"/>
          </a:pPr>
          <a:r>
            <a:rPr lang="pt-BR" sz="1400" kern="1200" noProof="0">
              <a:solidFill>
                <a:schemeClr val="bg1"/>
              </a:solidFill>
            </a:rPr>
            <a:t>Reservatório</a:t>
          </a:r>
          <a:r>
            <a:rPr lang="pt-BR" sz="1400" kern="1200" baseline="0" noProof="0">
              <a:solidFill>
                <a:schemeClr val="bg1"/>
              </a:solidFill>
            </a:rPr>
            <a:t> térmico</a:t>
          </a:r>
        </a:p>
        <a:p>
          <a:pPr marL="0" lvl="0" indent="0" algn="ctr" defTabSz="622300">
            <a:lnSpc>
              <a:spcPct val="100000"/>
            </a:lnSpc>
            <a:spcBef>
              <a:spcPct val="0"/>
            </a:spcBef>
            <a:spcAft>
              <a:spcPct val="35000"/>
            </a:spcAft>
            <a:buNone/>
            <a:defRPr b="1"/>
          </a:pPr>
          <a:r>
            <a:rPr lang="pt-BR" sz="1400" kern="1200" baseline="0" noProof="0">
              <a:solidFill>
                <a:schemeClr val="bg1"/>
              </a:solidFill>
            </a:rPr>
            <a:t>(boiler)</a:t>
          </a:r>
          <a:endParaRPr lang="pt-BR" sz="1400" kern="1200" noProof="0" dirty="0">
            <a:solidFill>
              <a:schemeClr val="bg1"/>
            </a:solidFill>
          </a:endParaRPr>
        </a:p>
      </dsp:txBody>
      <dsp:txXfrm>
        <a:off x="2677234" y="3320657"/>
        <a:ext cx="2027109" cy="513112"/>
      </dsp:txXfrm>
    </dsp:sp>
    <dsp:sp modelId="{4107D3F4-3524-45B9-9FBB-B57A69D6EDFA}">
      <dsp:nvSpPr>
        <dsp:cNvPr id="0" name=""/>
        <dsp:cNvSpPr/>
      </dsp:nvSpPr>
      <dsp:spPr>
        <a:xfrm>
          <a:off x="2385127" y="3146481"/>
          <a:ext cx="2027109" cy="1087554"/>
        </a:xfrm>
        <a:prstGeom prst="rect">
          <a:avLst/>
        </a:prstGeom>
        <a:noFill/>
        <a:ln>
          <a:noFill/>
        </a:ln>
        <a:effectLst/>
      </dsp:spPr>
      <dsp:style>
        <a:lnRef idx="0">
          <a:scrgbClr r="0" g="0" b="0"/>
        </a:lnRef>
        <a:fillRef idx="0">
          <a:scrgbClr r="0" g="0" b="0"/>
        </a:fillRef>
        <a:effectRef idx="0">
          <a:scrgbClr r="0" g="0" b="0"/>
        </a:effectRef>
        <a:fontRef idx="minor"/>
      </dsp:style>
    </dsp:sp>
    <dsp:sp modelId="{397C89C4-F6D6-47B8-A77B-785B366EEC7E}">
      <dsp:nvSpPr>
        <dsp:cNvPr id="0" name=""/>
        <dsp:cNvSpPr/>
      </dsp:nvSpPr>
      <dsp:spPr>
        <a:xfrm>
          <a:off x="5177970" y="1280511"/>
          <a:ext cx="1682402" cy="1721445"/>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9000" b="-9000"/>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A23E20E-5A34-4BFA-8F11-557C972039FC}">
      <dsp:nvSpPr>
        <dsp:cNvPr id="0" name=""/>
        <dsp:cNvSpPr/>
      </dsp:nvSpPr>
      <dsp:spPr>
        <a:xfrm>
          <a:off x="5005632" y="3306429"/>
          <a:ext cx="2027109" cy="17691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622300">
            <a:lnSpc>
              <a:spcPct val="100000"/>
            </a:lnSpc>
            <a:spcBef>
              <a:spcPct val="0"/>
            </a:spcBef>
            <a:spcAft>
              <a:spcPct val="35000"/>
            </a:spcAft>
            <a:buNone/>
            <a:defRPr b="1"/>
          </a:pPr>
          <a:r>
            <a:rPr lang="pt-BR" sz="1400" kern="1200" noProof="0" dirty="0">
              <a:solidFill>
                <a:schemeClr val="bg1"/>
              </a:solidFill>
            </a:rPr>
            <a:t>Coletor solar</a:t>
          </a:r>
        </a:p>
      </dsp:txBody>
      <dsp:txXfrm>
        <a:off x="5005632" y="3306429"/>
        <a:ext cx="2027109" cy="1769143"/>
      </dsp:txXfrm>
    </dsp:sp>
    <dsp:sp modelId="{AFE843AB-8A0E-49AD-B766-A4FB1BDCD12B}">
      <dsp:nvSpPr>
        <dsp:cNvPr id="0" name=""/>
        <dsp:cNvSpPr/>
      </dsp:nvSpPr>
      <dsp:spPr>
        <a:xfrm>
          <a:off x="4766981" y="3137597"/>
          <a:ext cx="2027109" cy="1087554"/>
        </a:xfrm>
        <a:prstGeom prst="rect">
          <a:avLst/>
        </a:prstGeom>
        <a:noFill/>
        <a:ln>
          <a:noFill/>
        </a:ln>
        <a:effectLst/>
      </dsp:spPr>
      <dsp:style>
        <a:lnRef idx="0">
          <a:scrgbClr r="0" g="0" b="0"/>
        </a:lnRef>
        <a:fillRef idx="0">
          <a:scrgbClr r="0" g="0" b="0"/>
        </a:fillRef>
        <a:effectRef idx="0">
          <a:scrgbClr r="0" g="0" b="0"/>
        </a:effectRef>
        <a:fontRef idx="minor"/>
      </dsp:style>
    </dsp:sp>
    <dsp:sp modelId="{931DD085-43D8-4282-AAE3-2630C80E65B4}">
      <dsp:nvSpPr>
        <dsp:cNvPr id="0" name=""/>
        <dsp:cNvSpPr/>
      </dsp:nvSpPr>
      <dsp:spPr>
        <a:xfrm>
          <a:off x="7336807" y="1272196"/>
          <a:ext cx="1651163" cy="1647431"/>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0000" r="-10000"/>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D49FDA3F-E96A-48EC-8DA1-56251192BFED}">
      <dsp:nvSpPr>
        <dsp:cNvPr id="0" name=""/>
        <dsp:cNvSpPr/>
      </dsp:nvSpPr>
      <dsp:spPr>
        <a:xfrm>
          <a:off x="7152108" y="3305969"/>
          <a:ext cx="2027109" cy="5131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622300">
            <a:lnSpc>
              <a:spcPct val="100000"/>
            </a:lnSpc>
            <a:spcBef>
              <a:spcPct val="0"/>
            </a:spcBef>
            <a:spcAft>
              <a:spcPct val="35000"/>
            </a:spcAft>
            <a:buNone/>
            <a:defRPr b="1"/>
          </a:pPr>
          <a:r>
            <a:rPr lang="pt-BR" sz="1400" kern="1200" noProof="0" dirty="0">
              <a:solidFill>
                <a:schemeClr val="bg1"/>
              </a:solidFill>
            </a:rPr>
            <a:t>Componentes</a:t>
          </a:r>
        </a:p>
      </dsp:txBody>
      <dsp:txXfrm>
        <a:off x="7152108" y="3305969"/>
        <a:ext cx="2027109" cy="513112"/>
      </dsp:txXfrm>
    </dsp:sp>
    <dsp:sp modelId="{AD62B4A4-872C-4759-A4CF-C368039ADF17}">
      <dsp:nvSpPr>
        <dsp:cNvPr id="0" name=""/>
        <dsp:cNvSpPr/>
      </dsp:nvSpPr>
      <dsp:spPr>
        <a:xfrm>
          <a:off x="7148834" y="3119093"/>
          <a:ext cx="2027109" cy="1087554"/>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9A2A87-04EE-4AA4-A626-24B4F92911CD}">
      <dsp:nvSpPr>
        <dsp:cNvPr id="0" name=""/>
        <dsp:cNvSpPr/>
      </dsp:nvSpPr>
      <dsp:spPr>
        <a:xfrm>
          <a:off x="1556445" y="575492"/>
          <a:ext cx="327628" cy="91440"/>
        </a:xfrm>
        <a:custGeom>
          <a:avLst/>
          <a:gdLst/>
          <a:ahLst/>
          <a:cxnLst/>
          <a:rect l="0" t="0" r="0" b="0"/>
          <a:pathLst>
            <a:path>
              <a:moveTo>
                <a:pt x="0" y="45720"/>
              </a:moveTo>
              <a:lnTo>
                <a:pt x="327628"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11304" y="619421"/>
        <a:ext cx="17911" cy="3582"/>
      </dsp:txXfrm>
    </dsp:sp>
    <dsp:sp modelId="{C18C7F82-0FDF-46A8-88C3-EEF9B388E6C5}">
      <dsp:nvSpPr>
        <dsp:cNvPr id="0" name=""/>
        <dsp:cNvSpPr/>
      </dsp:nvSpPr>
      <dsp:spPr>
        <a:xfrm>
          <a:off x="729" y="153957"/>
          <a:ext cx="1557516" cy="934509"/>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320" tIns="80111" rIns="76320" bIns="80111" numCol="1" spcCol="1270" anchor="ctr" anchorCtr="0">
          <a:noAutofit/>
        </a:bodyPr>
        <a:lstStyle/>
        <a:p>
          <a:pPr marL="0" lvl="0" indent="0" algn="ctr" defTabSz="622300">
            <a:lnSpc>
              <a:spcPct val="90000"/>
            </a:lnSpc>
            <a:spcBef>
              <a:spcPct val="0"/>
            </a:spcBef>
            <a:spcAft>
              <a:spcPct val="35000"/>
            </a:spcAft>
            <a:buNone/>
          </a:pPr>
          <a:r>
            <a:rPr lang="pt-BR" sz="1400" b="1" i="0" kern="1200" baseline="0" dirty="0">
              <a:solidFill>
                <a:schemeClr val="tx2"/>
              </a:solidFill>
            </a:rPr>
            <a:t>COMPONENTES</a:t>
          </a:r>
          <a:endParaRPr lang="en-US" sz="1400" b="1" kern="1200" dirty="0">
            <a:solidFill>
              <a:schemeClr val="tx2"/>
            </a:solidFill>
          </a:endParaRPr>
        </a:p>
      </dsp:txBody>
      <dsp:txXfrm>
        <a:off x="729" y="153957"/>
        <a:ext cx="1557516" cy="934509"/>
      </dsp:txXfrm>
    </dsp:sp>
    <dsp:sp modelId="{D585AD26-E3F7-46B2-924F-BA159563E866}">
      <dsp:nvSpPr>
        <dsp:cNvPr id="0" name=""/>
        <dsp:cNvSpPr/>
      </dsp:nvSpPr>
      <dsp:spPr>
        <a:xfrm>
          <a:off x="779487" y="1086667"/>
          <a:ext cx="1915744" cy="327628"/>
        </a:xfrm>
        <a:custGeom>
          <a:avLst/>
          <a:gdLst/>
          <a:ahLst/>
          <a:cxnLst/>
          <a:rect l="0" t="0" r="0" b="0"/>
          <a:pathLst>
            <a:path>
              <a:moveTo>
                <a:pt x="1915744" y="0"/>
              </a:moveTo>
              <a:lnTo>
                <a:pt x="1915744" y="180914"/>
              </a:lnTo>
              <a:lnTo>
                <a:pt x="0" y="180914"/>
              </a:lnTo>
              <a:lnTo>
                <a:pt x="0" y="327628"/>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88636" y="1248690"/>
        <a:ext cx="97447" cy="3582"/>
      </dsp:txXfrm>
    </dsp:sp>
    <dsp:sp modelId="{09DD073B-AA24-4D8C-A7F7-535FE4CA2C4A}">
      <dsp:nvSpPr>
        <dsp:cNvPr id="0" name=""/>
        <dsp:cNvSpPr/>
      </dsp:nvSpPr>
      <dsp:spPr>
        <a:xfrm>
          <a:off x="1916474" y="153957"/>
          <a:ext cx="1557516" cy="934509"/>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320" tIns="80111" rIns="76320" bIns="80111" numCol="1" spcCol="1270" anchor="ctr" anchorCtr="0">
          <a:noAutofit/>
        </a:bodyPr>
        <a:lstStyle/>
        <a:p>
          <a:pPr marL="0" lvl="0" indent="0" algn="ctr" defTabSz="622300">
            <a:lnSpc>
              <a:spcPct val="90000"/>
            </a:lnSpc>
            <a:spcBef>
              <a:spcPct val="0"/>
            </a:spcBef>
            <a:spcAft>
              <a:spcPct val="35000"/>
            </a:spcAft>
            <a:buNone/>
          </a:pPr>
          <a:r>
            <a:rPr lang="pt-BR" sz="1400" b="1" i="0" kern="1200" baseline="0" dirty="0"/>
            <a:t>Reservatório térmico em baixa pressão </a:t>
          </a:r>
          <a:endParaRPr lang="en-US" sz="1400" kern="1200" dirty="0"/>
        </a:p>
      </dsp:txBody>
      <dsp:txXfrm>
        <a:off x="1916474" y="153957"/>
        <a:ext cx="1557516" cy="934509"/>
      </dsp:txXfrm>
    </dsp:sp>
    <dsp:sp modelId="{23F606EF-2C89-4C9B-A9AA-09576310D839}">
      <dsp:nvSpPr>
        <dsp:cNvPr id="0" name=""/>
        <dsp:cNvSpPr/>
      </dsp:nvSpPr>
      <dsp:spPr>
        <a:xfrm>
          <a:off x="1556445" y="1868230"/>
          <a:ext cx="327628" cy="91440"/>
        </a:xfrm>
        <a:custGeom>
          <a:avLst/>
          <a:gdLst/>
          <a:ahLst/>
          <a:cxnLst/>
          <a:rect l="0" t="0" r="0" b="0"/>
          <a:pathLst>
            <a:path>
              <a:moveTo>
                <a:pt x="0" y="45720"/>
              </a:moveTo>
              <a:lnTo>
                <a:pt x="327628"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11304" y="1912159"/>
        <a:ext cx="17911" cy="3582"/>
      </dsp:txXfrm>
    </dsp:sp>
    <dsp:sp modelId="{AAE23F52-3D54-4661-B268-BD34E2F03A01}">
      <dsp:nvSpPr>
        <dsp:cNvPr id="0" name=""/>
        <dsp:cNvSpPr/>
      </dsp:nvSpPr>
      <dsp:spPr>
        <a:xfrm>
          <a:off x="729" y="1446695"/>
          <a:ext cx="1557516" cy="934509"/>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320" tIns="80111" rIns="76320" bIns="80111" numCol="1" spcCol="1270" anchor="ctr" anchorCtr="0">
          <a:noAutofit/>
        </a:bodyPr>
        <a:lstStyle/>
        <a:p>
          <a:pPr marL="0" lvl="0" indent="0" algn="ctr" defTabSz="622300">
            <a:lnSpc>
              <a:spcPct val="90000"/>
            </a:lnSpc>
            <a:spcBef>
              <a:spcPct val="0"/>
            </a:spcBef>
            <a:spcAft>
              <a:spcPct val="35000"/>
            </a:spcAft>
            <a:buNone/>
          </a:pPr>
          <a:r>
            <a:rPr lang="pt-BR" sz="1400" b="1" i="0" kern="1200" baseline="0" dirty="0"/>
            <a:t>Coletor solar </a:t>
          </a:r>
          <a:endParaRPr lang="en-US" sz="1400" kern="1200" dirty="0"/>
        </a:p>
      </dsp:txBody>
      <dsp:txXfrm>
        <a:off x="729" y="1446695"/>
        <a:ext cx="1557516" cy="934509"/>
      </dsp:txXfrm>
    </dsp:sp>
    <dsp:sp modelId="{1E8B0594-86F0-4990-8E49-AAB4E629938F}">
      <dsp:nvSpPr>
        <dsp:cNvPr id="0" name=""/>
        <dsp:cNvSpPr/>
      </dsp:nvSpPr>
      <dsp:spPr>
        <a:xfrm>
          <a:off x="779487" y="2379405"/>
          <a:ext cx="1915744" cy="327628"/>
        </a:xfrm>
        <a:custGeom>
          <a:avLst/>
          <a:gdLst/>
          <a:ahLst/>
          <a:cxnLst/>
          <a:rect l="0" t="0" r="0" b="0"/>
          <a:pathLst>
            <a:path>
              <a:moveTo>
                <a:pt x="1915744" y="0"/>
              </a:moveTo>
              <a:lnTo>
                <a:pt x="1915744" y="180914"/>
              </a:lnTo>
              <a:lnTo>
                <a:pt x="0" y="180914"/>
              </a:lnTo>
              <a:lnTo>
                <a:pt x="0" y="327628"/>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88636" y="2541428"/>
        <a:ext cx="97447" cy="3582"/>
      </dsp:txXfrm>
    </dsp:sp>
    <dsp:sp modelId="{238E6EBC-C684-4578-A654-8F4EDADC4804}">
      <dsp:nvSpPr>
        <dsp:cNvPr id="0" name=""/>
        <dsp:cNvSpPr/>
      </dsp:nvSpPr>
      <dsp:spPr>
        <a:xfrm>
          <a:off x="1916474" y="1446695"/>
          <a:ext cx="1557516" cy="934509"/>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320" tIns="80111" rIns="76320" bIns="80111" numCol="1" spcCol="1270" anchor="ctr" anchorCtr="0">
          <a:noAutofit/>
        </a:bodyPr>
        <a:lstStyle/>
        <a:p>
          <a:pPr marL="0" lvl="0" indent="0" algn="ctr" defTabSz="622300">
            <a:lnSpc>
              <a:spcPct val="90000"/>
            </a:lnSpc>
            <a:spcBef>
              <a:spcPct val="0"/>
            </a:spcBef>
            <a:spcAft>
              <a:spcPct val="35000"/>
            </a:spcAft>
            <a:buNone/>
          </a:pPr>
          <a:r>
            <a:rPr lang="pt-BR" sz="1400" b="1" i="0" kern="1200" baseline="0" dirty="0"/>
            <a:t>Válvula purgadora (ou eliminadora) de ar </a:t>
          </a:r>
          <a:endParaRPr lang="en-US" sz="1400" kern="1200" dirty="0"/>
        </a:p>
      </dsp:txBody>
      <dsp:txXfrm>
        <a:off x="1916474" y="1446695"/>
        <a:ext cx="1557516" cy="934509"/>
      </dsp:txXfrm>
    </dsp:sp>
    <dsp:sp modelId="{0BB0B1B2-51CF-4923-9A1B-85552C6C06EE}">
      <dsp:nvSpPr>
        <dsp:cNvPr id="0" name=""/>
        <dsp:cNvSpPr/>
      </dsp:nvSpPr>
      <dsp:spPr>
        <a:xfrm>
          <a:off x="1556445" y="3160969"/>
          <a:ext cx="327628" cy="91440"/>
        </a:xfrm>
        <a:custGeom>
          <a:avLst/>
          <a:gdLst/>
          <a:ahLst/>
          <a:cxnLst/>
          <a:rect l="0" t="0" r="0" b="0"/>
          <a:pathLst>
            <a:path>
              <a:moveTo>
                <a:pt x="0" y="45720"/>
              </a:moveTo>
              <a:lnTo>
                <a:pt x="327628"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11304" y="3204898"/>
        <a:ext cx="17911" cy="3582"/>
      </dsp:txXfrm>
    </dsp:sp>
    <dsp:sp modelId="{388B348E-CED5-47BE-8137-3C9DC624A3D5}">
      <dsp:nvSpPr>
        <dsp:cNvPr id="0" name=""/>
        <dsp:cNvSpPr/>
      </dsp:nvSpPr>
      <dsp:spPr>
        <a:xfrm>
          <a:off x="729" y="2739434"/>
          <a:ext cx="1557516" cy="934509"/>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320" tIns="80111" rIns="76320" bIns="80111" numCol="1" spcCol="1270" anchor="ctr" anchorCtr="0">
          <a:noAutofit/>
        </a:bodyPr>
        <a:lstStyle/>
        <a:p>
          <a:pPr marL="0" lvl="0" indent="0" algn="ctr" defTabSz="622300">
            <a:lnSpc>
              <a:spcPct val="90000"/>
            </a:lnSpc>
            <a:spcBef>
              <a:spcPct val="0"/>
            </a:spcBef>
            <a:spcAft>
              <a:spcPct val="35000"/>
            </a:spcAft>
            <a:buNone/>
          </a:pPr>
          <a:r>
            <a:rPr lang="pt-BR" sz="1400" b="1" i="0" kern="1200" baseline="0" dirty="0">
              <a:solidFill>
                <a:schemeClr val="accent6"/>
              </a:solidFill>
            </a:rPr>
            <a:t>Bomba de circulação* </a:t>
          </a:r>
          <a:endParaRPr lang="en-US" sz="1400" kern="1200" dirty="0">
            <a:solidFill>
              <a:schemeClr val="accent6"/>
            </a:solidFill>
          </a:endParaRPr>
        </a:p>
      </dsp:txBody>
      <dsp:txXfrm>
        <a:off x="729" y="2739434"/>
        <a:ext cx="1557516" cy="934509"/>
      </dsp:txXfrm>
    </dsp:sp>
    <dsp:sp modelId="{43F6C22D-023A-479A-B3A6-7B76C44D54CB}">
      <dsp:nvSpPr>
        <dsp:cNvPr id="0" name=""/>
        <dsp:cNvSpPr/>
      </dsp:nvSpPr>
      <dsp:spPr>
        <a:xfrm>
          <a:off x="779487" y="3672144"/>
          <a:ext cx="1915744" cy="327628"/>
        </a:xfrm>
        <a:custGeom>
          <a:avLst/>
          <a:gdLst/>
          <a:ahLst/>
          <a:cxnLst/>
          <a:rect l="0" t="0" r="0" b="0"/>
          <a:pathLst>
            <a:path>
              <a:moveTo>
                <a:pt x="1915744" y="0"/>
              </a:moveTo>
              <a:lnTo>
                <a:pt x="1915744" y="180914"/>
              </a:lnTo>
              <a:lnTo>
                <a:pt x="0" y="180914"/>
              </a:lnTo>
              <a:lnTo>
                <a:pt x="0" y="327628"/>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88636" y="3834167"/>
        <a:ext cx="97447" cy="3582"/>
      </dsp:txXfrm>
    </dsp:sp>
    <dsp:sp modelId="{15BC6033-B301-469B-9BAF-2820BF420C07}">
      <dsp:nvSpPr>
        <dsp:cNvPr id="0" name=""/>
        <dsp:cNvSpPr/>
      </dsp:nvSpPr>
      <dsp:spPr>
        <a:xfrm>
          <a:off x="1916474" y="2739434"/>
          <a:ext cx="1557516" cy="934509"/>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320" tIns="80111" rIns="76320" bIns="80111" numCol="1" spcCol="1270" anchor="ctr" anchorCtr="0">
          <a:noAutofit/>
        </a:bodyPr>
        <a:lstStyle/>
        <a:p>
          <a:pPr marL="0" lvl="0" indent="0" algn="ctr" defTabSz="622300">
            <a:lnSpc>
              <a:spcPct val="90000"/>
            </a:lnSpc>
            <a:spcBef>
              <a:spcPct val="0"/>
            </a:spcBef>
            <a:spcAft>
              <a:spcPct val="35000"/>
            </a:spcAft>
            <a:buNone/>
          </a:pPr>
          <a:r>
            <a:rPr lang="pt-BR" sz="1400" b="1" i="0" kern="1200" baseline="0" dirty="0">
              <a:solidFill>
                <a:schemeClr val="accent6"/>
              </a:solidFill>
            </a:rPr>
            <a:t>Controlador diferencial de temperatura* </a:t>
          </a:r>
          <a:endParaRPr lang="en-US" sz="1400" kern="1200" dirty="0">
            <a:solidFill>
              <a:schemeClr val="accent6"/>
            </a:solidFill>
          </a:endParaRPr>
        </a:p>
      </dsp:txBody>
      <dsp:txXfrm>
        <a:off x="1916474" y="2739434"/>
        <a:ext cx="1557516" cy="934509"/>
      </dsp:txXfrm>
    </dsp:sp>
    <dsp:sp modelId="{75B8B153-6284-4172-A142-5B7DCD9B581A}">
      <dsp:nvSpPr>
        <dsp:cNvPr id="0" name=""/>
        <dsp:cNvSpPr/>
      </dsp:nvSpPr>
      <dsp:spPr>
        <a:xfrm>
          <a:off x="1556445" y="4453707"/>
          <a:ext cx="327628" cy="91440"/>
        </a:xfrm>
        <a:custGeom>
          <a:avLst/>
          <a:gdLst/>
          <a:ahLst/>
          <a:cxnLst/>
          <a:rect l="0" t="0" r="0" b="0"/>
          <a:pathLst>
            <a:path>
              <a:moveTo>
                <a:pt x="0" y="45720"/>
              </a:moveTo>
              <a:lnTo>
                <a:pt x="327628"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11304" y="4497636"/>
        <a:ext cx="17911" cy="3582"/>
      </dsp:txXfrm>
    </dsp:sp>
    <dsp:sp modelId="{871156E5-941B-4A37-B835-A2F075C8E046}">
      <dsp:nvSpPr>
        <dsp:cNvPr id="0" name=""/>
        <dsp:cNvSpPr/>
      </dsp:nvSpPr>
      <dsp:spPr>
        <a:xfrm>
          <a:off x="729" y="4032172"/>
          <a:ext cx="1557516" cy="934509"/>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320" tIns="80111" rIns="76320" bIns="80111" numCol="1" spcCol="1270" anchor="ctr" anchorCtr="0">
          <a:noAutofit/>
        </a:bodyPr>
        <a:lstStyle/>
        <a:p>
          <a:pPr marL="0" lvl="0" indent="0" algn="ctr" defTabSz="622300">
            <a:lnSpc>
              <a:spcPct val="90000"/>
            </a:lnSpc>
            <a:spcBef>
              <a:spcPct val="0"/>
            </a:spcBef>
            <a:spcAft>
              <a:spcPct val="35000"/>
            </a:spcAft>
            <a:buNone/>
          </a:pPr>
          <a:r>
            <a:rPr lang="pt-BR" sz="1400" b="1" i="0" kern="1200" baseline="0" dirty="0"/>
            <a:t>Material hidráulico </a:t>
          </a:r>
          <a:endParaRPr lang="en-US" sz="1400" kern="1200" dirty="0"/>
        </a:p>
      </dsp:txBody>
      <dsp:txXfrm>
        <a:off x="729" y="4032172"/>
        <a:ext cx="1557516" cy="934509"/>
      </dsp:txXfrm>
    </dsp:sp>
    <dsp:sp modelId="{34D6EA91-3549-4F90-8652-306F3156FAFE}">
      <dsp:nvSpPr>
        <dsp:cNvPr id="0" name=""/>
        <dsp:cNvSpPr/>
      </dsp:nvSpPr>
      <dsp:spPr>
        <a:xfrm>
          <a:off x="1916474" y="4032172"/>
          <a:ext cx="1557516" cy="934509"/>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320" tIns="80111" rIns="76320" bIns="80111" numCol="1" spcCol="1270" anchor="ctr" anchorCtr="0">
          <a:noAutofit/>
        </a:bodyPr>
        <a:lstStyle/>
        <a:p>
          <a:pPr marL="0" lvl="0" indent="0" algn="ctr" defTabSz="622300">
            <a:lnSpc>
              <a:spcPct val="90000"/>
            </a:lnSpc>
            <a:spcBef>
              <a:spcPct val="0"/>
            </a:spcBef>
            <a:spcAft>
              <a:spcPct val="35000"/>
            </a:spcAft>
            <a:buNone/>
          </a:pPr>
          <a:r>
            <a:rPr lang="pt-BR" sz="1400" b="1" i="0" kern="1200" baseline="0" dirty="0">
              <a:solidFill>
                <a:schemeClr val="accent6"/>
              </a:solidFill>
            </a:rPr>
            <a:t>*Para casos de circulação forçada </a:t>
          </a:r>
          <a:endParaRPr lang="en-US" sz="1400" kern="1200" dirty="0">
            <a:solidFill>
              <a:schemeClr val="accent6"/>
            </a:solidFill>
          </a:endParaRPr>
        </a:p>
      </dsp:txBody>
      <dsp:txXfrm>
        <a:off x="1916474" y="4032172"/>
        <a:ext cx="1557516" cy="9345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9A2A87-04EE-4AA4-A626-24B4F92911CD}">
      <dsp:nvSpPr>
        <dsp:cNvPr id="0" name=""/>
        <dsp:cNvSpPr/>
      </dsp:nvSpPr>
      <dsp:spPr>
        <a:xfrm>
          <a:off x="1230075" y="987875"/>
          <a:ext cx="251504" cy="91440"/>
        </a:xfrm>
        <a:custGeom>
          <a:avLst/>
          <a:gdLst/>
          <a:ahLst/>
          <a:cxnLst/>
          <a:rect l="0" t="0" r="0" b="0"/>
          <a:pathLst>
            <a:path>
              <a:moveTo>
                <a:pt x="0" y="45720"/>
              </a:moveTo>
              <a:lnTo>
                <a:pt x="251504"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48775" y="1032183"/>
        <a:ext cx="14105" cy="2823"/>
      </dsp:txXfrm>
    </dsp:sp>
    <dsp:sp modelId="{C18C7F82-0FDF-46A8-88C3-EEF9B388E6C5}">
      <dsp:nvSpPr>
        <dsp:cNvPr id="0" name=""/>
        <dsp:cNvSpPr/>
      </dsp:nvSpPr>
      <dsp:spPr>
        <a:xfrm>
          <a:off x="5335" y="665633"/>
          <a:ext cx="1226540" cy="7359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101" tIns="63087" rIns="60101" bIns="63087" numCol="1" spcCol="1270" anchor="ctr" anchorCtr="0">
          <a:noAutofit/>
        </a:bodyPr>
        <a:lstStyle/>
        <a:p>
          <a:pPr marL="0" lvl="0" indent="0" algn="ctr" defTabSz="533400">
            <a:lnSpc>
              <a:spcPct val="90000"/>
            </a:lnSpc>
            <a:spcBef>
              <a:spcPct val="0"/>
            </a:spcBef>
            <a:spcAft>
              <a:spcPct val="35000"/>
            </a:spcAft>
            <a:buNone/>
          </a:pPr>
          <a:r>
            <a:rPr lang="pt-BR" sz="1200" b="1" i="0" kern="1200" baseline="0" dirty="0">
              <a:solidFill>
                <a:schemeClr val="tx2"/>
              </a:solidFill>
            </a:rPr>
            <a:t>COMPONENTES</a:t>
          </a:r>
          <a:endParaRPr lang="en-US" sz="1200" b="1" kern="1200" dirty="0">
            <a:solidFill>
              <a:schemeClr val="tx2"/>
            </a:solidFill>
          </a:endParaRPr>
        </a:p>
      </dsp:txBody>
      <dsp:txXfrm>
        <a:off x="5335" y="665633"/>
        <a:ext cx="1226540" cy="735924"/>
      </dsp:txXfrm>
    </dsp:sp>
    <dsp:sp modelId="{D585AD26-E3F7-46B2-924F-BA159563E866}">
      <dsp:nvSpPr>
        <dsp:cNvPr id="0" name=""/>
        <dsp:cNvSpPr/>
      </dsp:nvSpPr>
      <dsp:spPr>
        <a:xfrm>
          <a:off x="2738720" y="987875"/>
          <a:ext cx="251504" cy="91440"/>
        </a:xfrm>
        <a:custGeom>
          <a:avLst/>
          <a:gdLst/>
          <a:ahLst/>
          <a:cxnLst/>
          <a:rect l="0" t="0" r="0" b="0"/>
          <a:pathLst>
            <a:path>
              <a:moveTo>
                <a:pt x="0" y="45720"/>
              </a:moveTo>
              <a:lnTo>
                <a:pt x="251504"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57419" y="1032183"/>
        <a:ext cx="14105" cy="2823"/>
      </dsp:txXfrm>
    </dsp:sp>
    <dsp:sp modelId="{09DD073B-AA24-4D8C-A7F7-535FE4CA2C4A}">
      <dsp:nvSpPr>
        <dsp:cNvPr id="0" name=""/>
        <dsp:cNvSpPr/>
      </dsp:nvSpPr>
      <dsp:spPr>
        <a:xfrm>
          <a:off x="1513979" y="665633"/>
          <a:ext cx="1226540" cy="7359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101" tIns="63087" rIns="60101" bIns="63087" numCol="1" spcCol="1270" anchor="ctr" anchorCtr="0">
          <a:noAutofit/>
        </a:bodyPr>
        <a:lstStyle/>
        <a:p>
          <a:pPr marL="0" lvl="0" indent="0" algn="ctr" defTabSz="533400">
            <a:lnSpc>
              <a:spcPct val="90000"/>
            </a:lnSpc>
            <a:spcBef>
              <a:spcPct val="0"/>
            </a:spcBef>
            <a:spcAft>
              <a:spcPct val="35000"/>
            </a:spcAft>
            <a:buNone/>
          </a:pPr>
          <a:r>
            <a:rPr lang="pt-BR" sz="1200" b="1" i="0" kern="1200" baseline="0" dirty="0"/>
            <a:t>Reservatório térmico em alta pressão </a:t>
          </a:r>
          <a:endParaRPr lang="en-US" sz="1200" kern="1200" dirty="0"/>
        </a:p>
      </dsp:txBody>
      <dsp:txXfrm>
        <a:off x="1513979" y="665633"/>
        <a:ext cx="1226540" cy="735924"/>
      </dsp:txXfrm>
    </dsp:sp>
    <dsp:sp modelId="{23F606EF-2C89-4C9B-A9AA-09576310D839}">
      <dsp:nvSpPr>
        <dsp:cNvPr id="0" name=""/>
        <dsp:cNvSpPr/>
      </dsp:nvSpPr>
      <dsp:spPr>
        <a:xfrm>
          <a:off x="618605" y="1399757"/>
          <a:ext cx="3017288" cy="251504"/>
        </a:xfrm>
        <a:custGeom>
          <a:avLst/>
          <a:gdLst/>
          <a:ahLst/>
          <a:cxnLst/>
          <a:rect l="0" t="0" r="0" b="0"/>
          <a:pathLst>
            <a:path>
              <a:moveTo>
                <a:pt x="3017288" y="0"/>
              </a:moveTo>
              <a:lnTo>
                <a:pt x="3017288" y="142852"/>
              </a:lnTo>
              <a:lnTo>
                <a:pt x="0" y="142852"/>
              </a:lnTo>
              <a:lnTo>
                <a:pt x="0" y="251504"/>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51488" y="1524097"/>
        <a:ext cx="151522" cy="2823"/>
      </dsp:txXfrm>
    </dsp:sp>
    <dsp:sp modelId="{AAE23F52-3D54-4661-B268-BD34E2F03A01}">
      <dsp:nvSpPr>
        <dsp:cNvPr id="0" name=""/>
        <dsp:cNvSpPr/>
      </dsp:nvSpPr>
      <dsp:spPr>
        <a:xfrm>
          <a:off x="3022624" y="665633"/>
          <a:ext cx="1226540" cy="7359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101" tIns="63087" rIns="60101" bIns="63087" numCol="1" spcCol="1270" anchor="ctr" anchorCtr="0">
          <a:noAutofit/>
        </a:bodyPr>
        <a:lstStyle/>
        <a:p>
          <a:pPr marL="0" lvl="0" indent="0" algn="ctr" defTabSz="533400">
            <a:lnSpc>
              <a:spcPct val="90000"/>
            </a:lnSpc>
            <a:spcBef>
              <a:spcPct val="0"/>
            </a:spcBef>
            <a:spcAft>
              <a:spcPct val="35000"/>
            </a:spcAft>
            <a:buNone/>
          </a:pPr>
          <a:r>
            <a:rPr lang="pt-BR" sz="1200" b="1" i="0" kern="1200" baseline="0" dirty="0"/>
            <a:t>Coletor solar </a:t>
          </a:r>
          <a:endParaRPr lang="en-US" sz="1200" kern="1200" dirty="0"/>
        </a:p>
      </dsp:txBody>
      <dsp:txXfrm>
        <a:off x="3022624" y="665633"/>
        <a:ext cx="1226540" cy="735924"/>
      </dsp:txXfrm>
    </dsp:sp>
    <dsp:sp modelId="{1E8B0594-86F0-4990-8E49-AAB4E629938F}">
      <dsp:nvSpPr>
        <dsp:cNvPr id="0" name=""/>
        <dsp:cNvSpPr/>
      </dsp:nvSpPr>
      <dsp:spPr>
        <a:xfrm>
          <a:off x="1230075" y="2005903"/>
          <a:ext cx="251504" cy="91440"/>
        </a:xfrm>
        <a:custGeom>
          <a:avLst/>
          <a:gdLst/>
          <a:ahLst/>
          <a:cxnLst/>
          <a:rect l="0" t="0" r="0" b="0"/>
          <a:pathLst>
            <a:path>
              <a:moveTo>
                <a:pt x="0" y="45720"/>
              </a:moveTo>
              <a:lnTo>
                <a:pt x="251504"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48775" y="2050211"/>
        <a:ext cx="14105" cy="2823"/>
      </dsp:txXfrm>
    </dsp:sp>
    <dsp:sp modelId="{238E6EBC-C684-4578-A654-8F4EDADC4804}">
      <dsp:nvSpPr>
        <dsp:cNvPr id="0" name=""/>
        <dsp:cNvSpPr/>
      </dsp:nvSpPr>
      <dsp:spPr>
        <a:xfrm>
          <a:off x="5335" y="1683661"/>
          <a:ext cx="1226540" cy="7359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101" tIns="63087" rIns="60101" bIns="63087" numCol="1" spcCol="1270" anchor="ctr" anchorCtr="0">
          <a:noAutofit/>
        </a:bodyPr>
        <a:lstStyle/>
        <a:p>
          <a:pPr marL="0" lvl="0" indent="0" algn="ctr" defTabSz="533400">
            <a:lnSpc>
              <a:spcPct val="90000"/>
            </a:lnSpc>
            <a:spcBef>
              <a:spcPct val="0"/>
            </a:spcBef>
            <a:spcAft>
              <a:spcPct val="35000"/>
            </a:spcAft>
            <a:buNone/>
          </a:pPr>
          <a:r>
            <a:rPr lang="pt-BR" sz="1200" b="1" i="0" kern="1200" baseline="0" dirty="0"/>
            <a:t>Válvula purgadora (ou eliminadora) de ar </a:t>
          </a:r>
          <a:endParaRPr lang="en-US" sz="1200" kern="1200" dirty="0"/>
        </a:p>
      </dsp:txBody>
      <dsp:txXfrm>
        <a:off x="5335" y="1683661"/>
        <a:ext cx="1226540" cy="735924"/>
      </dsp:txXfrm>
    </dsp:sp>
    <dsp:sp modelId="{0BB0B1B2-51CF-4923-9A1B-85552C6C06EE}">
      <dsp:nvSpPr>
        <dsp:cNvPr id="0" name=""/>
        <dsp:cNvSpPr/>
      </dsp:nvSpPr>
      <dsp:spPr>
        <a:xfrm>
          <a:off x="2738720" y="2005903"/>
          <a:ext cx="251504" cy="91440"/>
        </a:xfrm>
        <a:custGeom>
          <a:avLst/>
          <a:gdLst/>
          <a:ahLst/>
          <a:cxnLst/>
          <a:rect l="0" t="0" r="0" b="0"/>
          <a:pathLst>
            <a:path>
              <a:moveTo>
                <a:pt x="0" y="45720"/>
              </a:moveTo>
              <a:lnTo>
                <a:pt x="251504"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57419" y="2050211"/>
        <a:ext cx="14105" cy="2823"/>
      </dsp:txXfrm>
    </dsp:sp>
    <dsp:sp modelId="{388B348E-CED5-47BE-8137-3C9DC624A3D5}">
      <dsp:nvSpPr>
        <dsp:cNvPr id="0" name=""/>
        <dsp:cNvSpPr/>
      </dsp:nvSpPr>
      <dsp:spPr>
        <a:xfrm>
          <a:off x="1513979" y="1683661"/>
          <a:ext cx="1226540" cy="7359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101" tIns="63087" rIns="60101" bIns="63087" numCol="1" spcCol="1270" anchor="ctr" anchorCtr="0">
          <a:noAutofit/>
        </a:bodyPr>
        <a:lstStyle/>
        <a:p>
          <a:pPr marL="0" lvl="0" indent="0" algn="ctr" defTabSz="533400">
            <a:lnSpc>
              <a:spcPct val="90000"/>
            </a:lnSpc>
            <a:spcBef>
              <a:spcPct val="0"/>
            </a:spcBef>
            <a:spcAft>
              <a:spcPct val="35000"/>
            </a:spcAft>
            <a:buNone/>
          </a:pPr>
          <a:r>
            <a:rPr lang="pt-BR" sz="1200" b="1" i="0" kern="1200" baseline="0" dirty="0">
              <a:solidFill>
                <a:schemeClr val="accent6"/>
              </a:solidFill>
            </a:rPr>
            <a:t>Bomba de circulação* </a:t>
          </a:r>
          <a:endParaRPr lang="en-US" sz="1200" kern="1200" dirty="0">
            <a:solidFill>
              <a:schemeClr val="accent6"/>
            </a:solidFill>
          </a:endParaRPr>
        </a:p>
      </dsp:txBody>
      <dsp:txXfrm>
        <a:off x="1513979" y="1683661"/>
        <a:ext cx="1226540" cy="735924"/>
      </dsp:txXfrm>
    </dsp:sp>
    <dsp:sp modelId="{43F6C22D-023A-479A-B3A6-7B76C44D54CB}">
      <dsp:nvSpPr>
        <dsp:cNvPr id="0" name=""/>
        <dsp:cNvSpPr/>
      </dsp:nvSpPr>
      <dsp:spPr>
        <a:xfrm>
          <a:off x="661240" y="2417785"/>
          <a:ext cx="2974653" cy="212684"/>
        </a:xfrm>
        <a:custGeom>
          <a:avLst/>
          <a:gdLst/>
          <a:ahLst/>
          <a:cxnLst/>
          <a:rect l="0" t="0" r="0" b="0"/>
          <a:pathLst>
            <a:path>
              <a:moveTo>
                <a:pt x="2974653" y="0"/>
              </a:moveTo>
              <a:lnTo>
                <a:pt x="2974653" y="123442"/>
              </a:lnTo>
              <a:lnTo>
                <a:pt x="0" y="123442"/>
              </a:lnTo>
              <a:lnTo>
                <a:pt x="0" y="212684"/>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73952" y="2522715"/>
        <a:ext cx="149229" cy="2823"/>
      </dsp:txXfrm>
    </dsp:sp>
    <dsp:sp modelId="{15BC6033-B301-469B-9BAF-2820BF420C07}">
      <dsp:nvSpPr>
        <dsp:cNvPr id="0" name=""/>
        <dsp:cNvSpPr/>
      </dsp:nvSpPr>
      <dsp:spPr>
        <a:xfrm>
          <a:off x="3022624" y="1683661"/>
          <a:ext cx="1226540" cy="7359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101" tIns="63087" rIns="60101" bIns="63087" numCol="1" spcCol="1270" anchor="ctr" anchorCtr="0">
          <a:noAutofit/>
        </a:bodyPr>
        <a:lstStyle/>
        <a:p>
          <a:pPr marL="0" lvl="0" indent="0" algn="ctr" defTabSz="533400">
            <a:lnSpc>
              <a:spcPct val="90000"/>
            </a:lnSpc>
            <a:spcBef>
              <a:spcPct val="0"/>
            </a:spcBef>
            <a:spcAft>
              <a:spcPct val="35000"/>
            </a:spcAft>
            <a:buNone/>
          </a:pPr>
          <a:r>
            <a:rPr lang="pt-BR" sz="1200" b="1" i="0" kern="1200" baseline="0" dirty="0">
              <a:solidFill>
                <a:schemeClr val="accent6"/>
              </a:solidFill>
            </a:rPr>
            <a:t>Controlador diferencial de temperatura* </a:t>
          </a:r>
          <a:endParaRPr lang="en-US" sz="1200" kern="1200" dirty="0">
            <a:solidFill>
              <a:schemeClr val="accent6"/>
            </a:solidFill>
          </a:endParaRPr>
        </a:p>
      </dsp:txBody>
      <dsp:txXfrm>
        <a:off x="3022624" y="1683661"/>
        <a:ext cx="1226540" cy="735924"/>
      </dsp:txXfrm>
    </dsp:sp>
    <dsp:sp modelId="{EC3008D3-6809-4FF6-BC8D-44F6373F418B}">
      <dsp:nvSpPr>
        <dsp:cNvPr id="0" name=""/>
        <dsp:cNvSpPr/>
      </dsp:nvSpPr>
      <dsp:spPr>
        <a:xfrm>
          <a:off x="1272710" y="2985111"/>
          <a:ext cx="208869" cy="91440"/>
        </a:xfrm>
        <a:custGeom>
          <a:avLst/>
          <a:gdLst/>
          <a:ahLst/>
          <a:cxnLst/>
          <a:rect l="0" t="0" r="0" b="0"/>
          <a:pathLst>
            <a:path>
              <a:moveTo>
                <a:pt x="0" y="45720"/>
              </a:moveTo>
              <a:lnTo>
                <a:pt x="121534" y="45720"/>
              </a:lnTo>
              <a:lnTo>
                <a:pt x="121534" y="84539"/>
              </a:lnTo>
              <a:lnTo>
                <a:pt x="208869" y="84539"/>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t-BR" sz="500" kern="1200"/>
        </a:p>
      </dsp:txBody>
      <dsp:txXfrm>
        <a:off x="1371080" y="3029419"/>
        <a:ext cx="12129" cy="2823"/>
      </dsp:txXfrm>
    </dsp:sp>
    <dsp:sp modelId="{4BEC4B45-4874-4CA8-9008-007D7CBCB01B}">
      <dsp:nvSpPr>
        <dsp:cNvPr id="0" name=""/>
        <dsp:cNvSpPr/>
      </dsp:nvSpPr>
      <dsp:spPr>
        <a:xfrm>
          <a:off x="47970" y="2662869"/>
          <a:ext cx="1226540" cy="7359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101" tIns="63087" rIns="60101" bIns="63087" numCol="1" spcCol="1270" anchor="ctr" anchorCtr="0">
          <a:noAutofit/>
        </a:bodyPr>
        <a:lstStyle/>
        <a:p>
          <a:pPr marL="0" lvl="0" indent="0" algn="ctr" defTabSz="533400">
            <a:lnSpc>
              <a:spcPct val="90000"/>
            </a:lnSpc>
            <a:spcBef>
              <a:spcPct val="0"/>
            </a:spcBef>
            <a:spcAft>
              <a:spcPct val="35000"/>
            </a:spcAft>
            <a:buNone/>
          </a:pPr>
          <a:r>
            <a:rPr lang="pt-BR" sz="1200" kern="1200" dirty="0"/>
            <a:t>Pressurizador</a:t>
          </a:r>
        </a:p>
      </dsp:txBody>
      <dsp:txXfrm>
        <a:off x="47970" y="2662869"/>
        <a:ext cx="1226540" cy="735924"/>
      </dsp:txXfrm>
    </dsp:sp>
    <dsp:sp modelId="{9D5D476F-654F-49F0-824F-2A9AF58DFC8F}">
      <dsp:nvSpPr>
        <dsp:cNvPr id="0" name=""/>
        <dsp:cNvSpPr/>
      </dsp:nvSpPr>
      <dsp:spPr>
        <a:xfrm>
          <a:off x="2738720" y="3023931"/>
          <a:ext cx="251504" cy="91440"/>
        </a:xfrm>
        <a:custGeom>
          <a:avLst/>
          <a:gdLst/>
          <a:ahLst/>
          <a:cxnLst/>
          <a:rect l="0" t="0" r="0" b="0"/>
          <a:pathLst>
            <a:path>
              <a:moveTo>
                <a:pt x="0" y="45720"/>
              </a:moveTo>
              <a:lnTo>
                <a:pt x="251504"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t-BR" sz="500" kern="1200"/>
        </a:p>
      </dsp:txBody>
      <dsp:txXfrm>
        <a:off x="2857419" y="3068239"/>
        <a:ext cx="14105" cy="2823"/>
      </dsp:txXfrm>
    </dsp:sp>
    <dsp:sp modelId="{8EFE267A-DA7F-4610-8134-AFC69E3DE37D}">
      <dsp:nvSpPr>
        <dsp:cNvPr id="0" name=""/>
        <dsp:cNvSpPr/>
      </dsp:nvSpPr>
      <dsp:spPr>
        <a:xfrm>
          <a:off x="1513979" y="2701689"/>
          <a:ext cx="1226540" cy="7359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101" tIns="63087" rIns="60101" bIns="63087" numCol="1" spcCol="1270" anchor="ctr" anchorCtr="0">
          <a:noAutofit/>
        </a:bodyPr>
        <a:lstStyle/>
        <a:p>
          <a:pPr marL="0" lvl="0" indent="0" algn="ctr" defTabSz="533400">
            <a:lnSpc>
              <a:spcPct val="90000"/>
            </a:lnSpc>
            <a:spcBef>
              <a:spcPct val="0"/>
            </a:spcBef>
            <a:spcAft>
              <a:spcPct val="35000"/>
            </a:spcAft>
            <a:buNone/>
          </a:pPr>
          <a:r>
            <a:rPr lang="pt-BR" sz="1200" kern="1200" dirty="0"/>
            <a:t>Vaso de expansão</a:t>
          </a:r>
        </a:p>
      </dsp:txBody>
      <dsp:txXfrm>
        <a:off x="1513979" y="2701689"/>
        <a:ext cx="1226540" cy="735924"/>
      </dsp:txXfrm>
    </dsp:sp>
    <dsp:sp modelId="{52973974-DCDA-4EFB-8E90-6C8B88021E7D}">
      <dsp:nvSpPr>
        <dsp:cNvPr id="0" name=""/>
        <dsp:cNvSpPr/>
      </dsp:nvSpPr>
      <dsp:spPr>
        <a:xfrm>
          <a:off x="618605" y="3435813"/>
          <a:ext cx="3017288" cy="251504"/>
        </a:xfrm>
        <a:custGeom>
          <a:avLst/>
          <a:gdLst/>
          <a:ahLst/>
          <a:cxnLst/>
          <a:rect l="0" t="0" r="0" b="0"/>
          <a:pathLst>
            <a:path>
              <a:moveTo>
                <a:pt x="3017288" y="0"/>
              </a:moveTo>
              <a:lnTo>
                <a:pt x="3017288" y="142852"/>
              </a:lnTo>
              <a:lnTo>
                <a:pt x="0" y="142852"/>
              </a:lnTo>
              <a:lnTo>
                <a:pt x="0" y="251504"/>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t-BR" sz="500" kern="1200"/>
        </a:p>
      </dsp:txBody>
      <dsp:txXfrm>
        <a:off x="2051488" y="3560153"/>
        <a:ext cx="151522" cy="2823"/>
      </dsp:txXfrm>
    </dsp:sp>
    <dsp:sp modelId="{97B4E049-0B8A-4D5E-9A2A-94C9E93761A0}">
      <dsp:nvSpPr>
        <dsp:cNvPr id="0" name=""/>
        <dsp:cNvSpPr/>
      </dsp:nvSpPr>
      <dsp:spPr>
        <a:xfrm>
          <a:off x="3022624" y="2701689"/>
          <a:ext cx="1226540" cy="7359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101" tIns="63087" rIns="60101" bIns="63087" numCol="1" spcCol="1270" anchor="ctr" anchorCtr="0">
          <a:noAutofit/>
        </a:bodyPr>
        <a:lstStyle/>
        <a:p>
          <a:pPr marL="0" lvl="0" indent="0" algn="ctr" defTabSz="533400">
            <a:lnSpc>
              <a:spcPct val="90000"/>
            </a:lnSpc>
            <a:spcBef>
              <a:spcPct val="0"/>
            </a:spcBef>
            <a:spcAft>
              <a:spcPct val="35000"/>
            </a:spcAft>
            <a:buNone/>
          </a:pPr>
          <a:r>
            <a:rPr lang="pt-BR" sz="1200" kern="1200" dirty="0"/>
            <a:t>Conjunto de válvulas de segurança</a:t>
          </a:r>
        </a:p>
      </dsp:txBody>
      <dsp:txXfrm>
        <a:off x="3022624" y="2701689"/>
        <a:ext cx="1226540" cy="735924"/>
      </dsp:txXfrm>
    </dsp:sp>
    <dsp:sp modelId="{75B8B153-6284-4172-A142-5B7DCD9B581A}">
      <dsp:nvSpPr>
        <dsp:cNvPr id="0" name=""/>
        <dsp:cNvSpPr/>
      </dsp:nvSpPr>
      <dsp:spPr>
        <a:xfrm>
          <a:off x="1230075" y="4041959"/>
          <a:ext cx="251504" cy="91440"/>
        </a:xfrm>
        <a:custGeom>
          <a:avLst/>
          <a:gdLst/>
          <a:ahLst/>
          <a:cxnLst/>
          <a:rect l="0" t="0" r="0" b="0"/>
          <a:pathLst>
            <a:path>
              <a:moveTo>
                <a:pt x="0" y="45720"/>
              </a:moveTo>
              <a:lnTo>
                <a:pt x="251504"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48775" y="4086267"/>
        <a:ext cx="14105" cy="2823"/>
      </dsp:txXfrm>
    </dsp:sp>
    <dsp:sp modelId="{871156E5-941B-4A37-B835-A2F075C8E046}">
      <dsp:nvSpPr>
        <dsp:cNvPr id="0" name=""/>
        <dsp:cNvSpPr/>
      </dsp:nvSpPr>
      <dsp:spPr>
        <a:xfrm>
          <a:off x="5335" y="3719717"/>
          <a:ext cx="1226540" cy="7359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101" tIns="63087" rIns="60101" bIns="63087" numCol="1" spcCol="1270" anchor="ctr" anchorCtr="0">
          <a:noAutofit/>
        </a:bodyPr>
        <a:lstStyle/>
        <a:p>
          <a:pPr marL="0" lvl="0" indent="0" algn="ctr" defTabSz="533400">
            <a:lnSpc>
              <a:spcPct val="90000"/>
            </a:lnSpc>
            <a:spcBef>
              <a:spcPct val="0"/>
            </a:spcBef>
            <a:spcAft>
              <a:spcPct val="35000"/>
            </a:spcAft>
            <a:buNone/>
          </a:pPr>
          <a:r>
            <a:rPr lang="pt-BR" sz="1200" b="1" i="0" kern="1200" baseline="0" dirty="0"/>
            <a:t>Material hidráulico </a:t>
          </a:r>
          <a:endParaRPr lang="en-US" sz="1200" kern="1200" dirty="0"/>
        </a:p>
      </dsp:txBody>
      <dsp:txXfrm>
        <a:off x="5335" y="3719717"/>
        <a:ext cx="1226540" cy="735924"/>
      </dsp:txXfrm>
    </dsp:sp>
    <dsp:sp modelId="{34D6EA91-3549-4F90-8652-306F3156FAFE}">
      <dsp:nvSpPr>
        <dsp:cNvPr id="0" name=""/>
        <dsp:cNvSpPr/>
      </dsp:nvSpPr>
      <dsp:spPr>
        <a:xfrm>
          <a:off x="1513979" y="3719717"/>
          <a:ext cx="1226540" cy="7359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101" tIns="63087" rIns="60101" bIns="63087" numCol="1" spcCol="1270" anchor="ctr" anchorCtr="0">
          <a:noAutofit/>
        </a:bodyPr>
        <a:lstStyle/>
        <a:p>
          <a:pPr marL="0" lvl="0" indent="0" algn="ctr" defTabSz="533400">
            <a:lnSpc>
              <a:spcPct val="90000"/>
            </a:lnSpc>
            <a:spcBef>
              <a:spcPct val="0"/>
            </a:spcBef>
            <a:spcAft>
              <a:spcPct val="35000"/>
            </a:spcAft>
            <a:buNone/>
          </a:pPr>
          <a:r>
            <a:rPr lang="pt-BR" sz="1200" b="1" i="0" kern="1200" baseline="0" dirty="0">
              <a:solidFill>
                <a:schemeClr val="accent6"/>
              </a:solidFill>
            </a:rPr>
            <a:t>*Para casos de circulação forçada </a:t>
          </a:r>
          <a:endParaRPr lang="en-US" sz="1200" kern="1200" dirty="0">
            <a:solidFill>
              <a:schemeClr val="accent6"/>
            </a:solidFill>
          </a:endParaRPr>
        </a:p>
      </dsp:txBody>
      <dsp:txXfrm>
        <a:off x="1513979" y="3719717"/>
        <a:ext cx="1226540" cy="7359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9A2A87-04EE-4AA4-A626-24B4F92911CD}">
      <dsp:nvSpPr>
        <dsp:cNvPr id="0" name=""/>
        <dsp:cNvSpPr/>
      </dsp:nvSpPr>
      <dsp:spPr>
        <a:xfrm>
          <a:off x="1556445" y="575492"/>
          <a:ext cx="327628" cy="91440"/>
        </a:xfrm>
        <a:custGeom>
          <a:avLst/>
          <a:gdLst/>
          <a:ahLst/>
          <a:cxnLst/>
          <a:rect l="0" t="0" r="0" b="0"/>
          <a:pathLst>
            <a:path>
              <a:moveTo>
                <a:pt x="0" y="45720"/>
              </a:moveTo>
              <a:lnTo>
                <a:pt x="327628"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11304" y="619421"/>
        <a:ext cx="17911" cy="3582"/>
      </dsp:txXfrm>
    </dsp:sp>
    <dsp:sp modelId="{C18C7F82-0FDF-46A8-88C3-EEF9B388E6C5}">
      <dsp:nvSpPr>
        <dsp:cNvPr id="0" name=""/>
        <dsp:cNvSpPr/>
      </dsp:nvSpPr>
      <dsp:spPr>
        <a:xfrm>
          <a:off x="729" y="153957"/>
          <a:ext cx="1557516" cy="934509"/>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320" tIns="80111" rIns="76320" bIns="80111" numCol="1" spcCol="1270" anchor="ctr" anchorCtr="0">
          <a:noAutofit/>
        </a:bodyPr>
        <a:lstStyle/>
        <a:p>
          <a:pPr marL="0" lvl="0" indent="0" algn="ctr" defTabSz="622300">
            <a:lnSpc>
              <a:spcPct val="90000"/>
            </a:lnSpc>
            <a:spcBef>
              <a:spcPct val="0"/>
            </a:spcBef>
            <a:spcAft>
              <a:spcPct val="35000"/>
            </a:spcAft>
            <a:buNone/>
          </a:pPr>
          <a:r>
            <a:rPr lang="pt-BR" sz="1400" b="1" i="0" kern="1200" baseline="0" dirty="0">
              <a:solidFill>
                <a:schemeClr val="tx2"/>
              </a:solidFill>
            </a:rPr>
            <a:t>COMPONENTES</a:t>
          </a:r>
          <a:endParaRPr lang="en-US" sz="1400" b="1" kern="1200" dirty="0">
            <a:solidFill>
              <a:schemeClr val="tx2"/>
            </a:solidFill>
          </a:endParaRPr>
        </a:p>
      </dsp:txBody>
      <dsp:txXfrm>
        <a:off x="729" y="153957"/>
        <a:ext cx="1557516" cy="934509"/>
      </dsp:txXfrm>
    </dsp:sp>
    <dsp:sp modelId="{D585AD26-E3F7-46B2-924F-BA159563E866}">
      <dsp:nvSpPr>
        <dsp:cNvPr id="0" name=""/>
        <dsp:cNvSpPr/>
      </dsp:nvSpPr>
      <dsp:spPr>
        <a:xfrm>
          <a:off x="779487" y="1086667"/>
          <a:ext cx="1915744" cy="327628"/>
        </a:xfrm>
        <a:custGeom>
          <a:avLst/>
          <a:gdLst/>
          <a:ahLst/>
          <a:cxnLst/>
          <a:rect l="0" t="0" r="0" b="0"/>
          <a:pathLst>
            <a:path>
              <a:moveTo>
                <a:pt x="1915744" y="0"/>
              </a:moveTo>
              <a:lnTo>
                <a:pt x="1915744" y="180914"/>
              </a:lnTo>
              <a:lnTo>
                <a:pt x="0" y="180914"/>
              </a:lnTo>
              <a:lnTo>
                <a:pt x="0" y="327628"/>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88636" y="1248690"/>
        <a:ext cx="97447" cy="3582"/>
      </dsp:txXfrm>
    </dsp:sp>
    <dsp:sp modelId="{09DD073B-AA24-4D8C-A7F7-535FE4CA2C4A}">
      <dsp:nvSpPr>
        <dsp:cNvPr id="0" name=""/>
        <dsp:cNvSpPr/>
      </dsp:nvSpPr>
      <dsp:spPr>
        <a:xfrm>
          <a:off x="1916474" y="153957"/>
          <a:ext cx="1557516" cy="934509"/>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320" tIns="80111" rIns="76320" bIns="80111" numCol="1" spcCol="1270" anchor="ctr" anchorCtr="0">
          <a:noAutofit/>
        </a:bodyPr>
        <a:lstStyle/>
        <a:p>
          <a:pPr marL="0" lvl="0" indent="0" algn="ctr" defTabSz="622300">
            <a:lnSpc>
              <a:spcPct val="90000"/>
            </a:lnSpc>
            <a:spcBef>
              <a:spcPct val="0"/>
            </a:spcBef>
            <a:spcAft>
              <a:spcPct val="35000"/>
            </a:spcAft>
            <a:buNone/>
          </a:pPr>
          <a:r>
            <a:rPr lang="pt-BR" sz="1400" b="1" i="0" kern="1200" baseline="0" dirty="0"/>
            <a:t>Reservatório térmico em nível</a:t>
          </a:r>
          <a:endParaRPr lang="en-US" sz="1400" kern="1200" dirty="0"/>
        </a:p>
      </dsp:txBody>
      <dsp:txXfrm>
        <a:off x="1916474" y="153957"/>
        <a:ext cx="1557516" cy="934509"/>
      </dsp:txXfrm>
    </dsp:sp>
    <dsp:sp modelId="{23F606EF-2C89-4C9B-A9AA-09576310D839}">
      <dsp:nvSpPr>
        <dsp:cNvPr id="0" name=""/>
        <dsp:cNvSpPr/>
      </dsp:nvSpPr>
      <dsp:spPr>
        <a:xfrm>
          <a:off x="1556445" y="1868230"/>
          <a:ext cx="327628" cy="91440"/>
        </a:xfrm>
        <a:custGeom>
          <a:avLst/>
          <a:gdLst/>
          <a:ahLst/>
          <a:cxnLst/>
          <a:rect l="0" t="0" r="0" b="0"/>
          <a:pathLst>
            <a:path>
              <a:moveTo>
                <a:pt x="0" y="45720"/>
              </a:moveTo>
              <a:lnTo>
                <a:pt x="327628"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11304" y="1912159"/>
        <a:ext cx="17911" cy="3582"/>
      </dsp:txXfrm>
    </dsp:sp>
    <dsp:sp modelId="{AAE23F52-3D54-4661-B268-BD34E2F03A01}">
      <dsp:nvSpPr>
        <dsp:cNvPr id="0" name=""/>
        <dsp:cNvSpPr/>
      </dsp:nvSpPr>
      <dsp:spPr>
        <a:xfrm>
          <a:off x="729" y="1446695"/>
          <a:ext cx="1557516" cy="934509"/>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320" tIns="80111" rIns="76320" bIns="80111" numCol="1" spcCol="1270" anchor="ctr" anchorCtr="0">
          <a:noAutofit/>
        </a:bodyPr>
        <a:lstStyle/>
        <a:p>
          <a:pPr marL="0" lvl="0" indent="0" algn="ctr" defTabSz="622300">
            <a:lnSpc>
              <a:spcPct val="90000"/>
            </a:lnSpc>
            <a:spcBef>
              <a:spcPct val="0"/>
            </a:spcBef>
            <a:spcAft>
              <a:spcPct val="35000"/>
            </a:spcAft>
            <a:buNone/>
          </a:pPr>
          <a:r>
            <a:rPr lang="pt-BR" sz="1400" b="1" i="0" kern="1200" baseline="0" dirty="0"/>
            <a:t>Coletor solar </a:t>
          </a:r>
          <a:endParaRPr lang="en-US" sz="1400" kern="1200" dirty="0"/>
        </a:p>
      </dsp:txBody>
      <dsp:txXfrm>
        <a:off x="729" y="1446695"/>
        <a:ext cx="1557516" cy="934509"/>
      </dsp:txXfrm>
    </dsp:sp>
    <dsp:sp modelId="{1E8B0594-86F0-4990-8E49-AAB4E629938F}">
      <dsp:nvSpPr>
        <dsp:cNvPr id="0" name=""/>
        <dsp:cNvSpPr/>
      </dsp:nvSpPr>
      <dsp:spPr>
        <a:xfrm>
          <a:off x="779487" y="2379405"/>
          <a:ext cx="1915744" cy="327628"/>
        </a:xfrm>
        <a:custGeom>
          <a:avLst/>
          <a:gdLst/>
          <a:ahLst/>
          <a:cxnLst/>
          <a:rect l="0" t="0" r="0" b="0"/>
          <a:pathLst>
            <a:path>
              <a:moveTo>
                <a:pt x="1915744" y="0"/>
              </a:moveTo>
              <a:lnTo>
                <a:pt x="1915744" y="180914"/>
              </a:lnTo>
              <a:lnTo>
                <a:pt x="0" y="180914"/>
              </a:lnTo>
              <a:lnTo>
                <a:pt x="0" y="327628"/>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88636" y="2541428"/>
        <a:ext cx="97447" cy="3582"/>
      </dsp:txXfrm>
    </dsp:sp>
    <dsp:sp modelId="{238E6EBC-C684-4578-A654-8F4EDADC4804}">
      <dsp:nvSpPr>
        <dsp:cNvPr id="0" name=""/>
        <dsp:cNvSpPr/>
      </dsp:nvSpPr>
      <dsp:spPr>
        <a:xfrm>
          <a:off x="1916474" y="1446695"/>
          <a:ext cx="1557516" cy="934509"/>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320" tIns="80111" rIns="76320" bIns="80111" numCol="1" spcCol="1270" anchor="ctr" anchorCtr="0">
          <a:noAutofit/>
        </a:bodyPr>
        <a:lstStyle/>
        <a:p>
          <a:pPr marL="0" lvl="0" indent="0" algn="ctr" defTabSz="622300">
            <a:lnSpc>
              <a:spcPct val="90000"/>
            </a:lnSpc>
            <a:spcBef>
              <a:spcPct val="0"/>
            </a:spcBef>
            <a:spcAft>
              <a:spcPct val="35000"/>
            </a:spcAft>
            <a:buNone/>
          </a:pPr>
          <a:r>
            <a:rPr lang="pt-BR" sz="1400" b="1" i="0" kern="1200" baseline="0" dirty="0"/>
            <a:t>Válvula purgadora (ou eliminadora) de ar </a:t>
          </a:r>
          <a:endParaRPr lang="en-US" sz="1400" kern="1200" dirty="0"/>
        </a:p>
      </dsp:txBody>
      <dsp:txXfrm>
        <a:off x="1916474" y="1446695"/>
        <a:ext cx="1557516" cy="934509"/>
      </dsp:txXfrm>
    </dsp:sp>
    <dsp:sp modelId="{0BB0B1B2-51CF-4923-9A1B-85552C6C06EE}">
      <dsp:nvSpPr>
        <dsp:cNvPr id="0" name=""/>
        <dsp:cNvSpPr/>
      </dsp:nvSpPr>
      <dsp:spPr>
        <a:xfrm>
          <a:off x="1556445" y="3160969"/>
          <a:ext cx="327628" cy="91440"/>
        </a:xfrm>
        <a:custGeom>
          <a:avLst/>
          <a:gdLst/>
          <a:ahLst/>
          <a:cxnLst/>
          <a:rect l="0" t="0" r="0" b="0"/>
          <a:pathLst>
            <a:path>
              <a:moveTo>
                <a:pt x="0" y="45720"/>
              </a:moveTo>
              <a:lnTo>
                <a:pt x="327628"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11304" y="3204898"/>
        <a:ext cx="17911" cy="3582"/>
      </dsp:txXfrm>
    </dsp:sp>
    <dsp:sp modelId="{388B348E-CED5-47BE-8137-3C9DC624A3D5}">
      <dsp:nvSpPr>
        <dsp:cNvPr id="0" name=""/>
        <dsp:cNvSpPr/>
      </dsp:nvSpPr>
      <dsp:spPr>
        <a:xfrm>
          <a:off x="729" y="2739434"/>
          <a:ext cx="1557516" cy="934509"/>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320" tIns="80111" rIns="76320" bIns="80111" numCol="1" spcCol="1270" anchor="ctr" anchorCtr="0">
          <a:noAutofit/>
        </a:bodyPr>
        <a:lstStyle/>
        <a:p>
          <a:pPr marL="0" lvl="0" indent="0" algn="ctr" defTabSz="622300">
            <a:lnSpc>
              <a:spcPct val="90000"/>
            </a:lnSpc>
            <a:spcBef>
              <a:spcPct val="0"/>
            </a:spcBef>
            <a:spcAft>
              <a:spcPct val="35000"/>
            </a:spcAft>
            <a:buNone/>
          </a:pPr>
          <a:r>
            <a:rPr lang="pt-BR" sz="1400" b="1" i="0" kern="1200" baseline="0" dirty="0">
              <a:solidFill>
                <a:schemeClr val="accent6"/>
              </a:solidFill>
            </a:rPr>
            <a:t>Bomba de circulação* </a:t>
          </a:r>
          <a:endParaRPr lang="en-US" sz="1400" kern="1200" dirty="0">
            <a:solidFill>
              <a:schemeClr val="accent6"/>
            </a:solidFill>
          </a:endParaRPr>
        </a:p>
      </dsp:txBody>
      <dsp:txXfrm>
        <a:off x="729" y="2739434"/>
        <a:ext cx="1557516" cy="934509"/>
      </dsp:txXfrm>
    </dsp:sp>
    <dsp:sp modelId="{43F6C22D-023A-479A-B3A6-7B76C44D54CB}">
      <dsp:nvSpPr>
        <dsp:cNvPr id="0" name=""/>
        <dsp:cNvSpPr/>
      </dsp:nvSpPr>
      <dsp:spPr>
        <a:xfrm>
          <a:off x="779487" y="3672144"/>
          <a:ext cx="1915744" cy="327628"/>
        </a:xfrm>
        <a:custGeom>
          <a:avLst/>
          <a:gdLst/>
          <a:ahLst/>
          <a:cxnLst/>
          <a:rect l="0" t="0" r="0" b="0"/>
          <a:pathLst>
            <a:path>
              <a:moveTo>
                <a:pt x="1915744" y="0"/>
              </a:moveTo>
              <a:lnTo>
                <a:pt x="1915744" y="180914"/>
              </a:lnTo>
              <a:lnTo>
                <a:pt x="0" y="180914"/>
              </a:lnTo>
              <a:lnTo>
                <a:pt x="0" y="327628"/>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88636" y="3834167"/>
        <a:ext cx="97447" cy="3582"/>
      </dsp:txXfrm>
    </dsp:sp>
    <dsp:sp modelId="{15BC6033-B301-469B-9BAF-2820BF420C07}">
      <dsp:nvSpPr>
        <dsp:cNvPr id="0" name=""/>
        <dsp:cNvSpPr/>
      </dsp:nvSpPr>
      <dsp:spPr>
        <a:xfrm>
          <a:off x="1916474" y="2739434"/>
          <a:ext cx="1557516" cy="934509"/>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320" tIns="80111" rIns="76320" bIns="80111" numCol="1" spcCol="1270" anchor="ctr" anchorCtr="0">
          <a:noAutofit/>
        </a:bodyPr>
        <a:lstStyle/>
        <a:p>
          <a:pPr marL="0" lvl="0" indent="0" algn="ctr" defTabSz="622300">
            <a:lnSpc>
              <a:spcPct val="90000"/>
            </a:lnSpc>
            <a:spcBef>
              <a:spcPct val="0"/>
            </a:spcBef>
            <a:spcAft>
              <a:spcPct val="35000"/>
            </a:spcAft>
            <a:buNone/>
          </a:pPr>
          <a:r>
            <a:rPr lang="pt-BR" sz="1400" b="1" i="0" kern="1200" baseline="0" dirty="0">
              <a:solidFill>
                <a:schemeClr val="accent6"/>
              </a:solidFill>
            </a:rPr>
            <a:t>Controlador diferencial de temperatura* </a:t>
          </a:r>
          <a:endParaRPr lang="en-US" sz="1400" kern="1200" dirty="0">
            <a:solidFill>
              <a:schemeClr val="accent6"/>
            </a:solidFill>
          </a:endParaRPr>
        </a:p>
      </dsp:txBody>
      <dsp:txXfrm>
        <a:off x="1916474" y="2739434"/>
        <a:ext cx="1557516" cy="934509"/>
      </dsp:txXfrm>
    </dsp:sp>
    <dsp:sp modelId="{75B8B153-6284-4172-A142-5B7DCD9B581A}">
      <dsp:nvSpPr>
        <dsp:cNvPr id="0" name=""/>
        <dsp:cNvSpPr/>
      </dsp:nvSpPr>
      <dsp:spPr>
        <a:xfrm>
          <a:off x="1556445" y="4453707"/>
          <a:ext cx="327628" cy="91440"/>
        </a:xfrm>
        <a:custGeom>
          <a:avLst/>
          <a:gdLst/>
          <a:ahLst/>
          <a:cxnLst/>
          <a:rect l="0" t="0" r="0" b="0"/>
          <a:pathLst>
            <a:path>
              <a:moveTo>
                <a:pt x="0" y="45720"/>
              </a:moveTo>
              <a:lnTo>
                <a:pt x="327628"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11304" y="4497636"/>
        <a:ext cx="17911" cy="3582"/>
      </dsp:txXfrm>
    </dsp:sp>
    <dsp:sp modelId="{871156E5-941B-4A37-B835-A2F075C8E046}">
      <dsp:nvSpPr>
        <dsp:cNvPr id="0" name=""/>
        <dsp:cNvSpPr/>
      </dsp:nvSpPr>
      <dsp:spPr>
        <a:xfrm>
          <a:off x="729" y="4032172"/>
          <a:ext cx="1557516" cy="934509"/>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320" tIns="80111" rIns="76320" bIns="80111" numCol="1" spcCol="1270" anchor="ctr" anchorCtr="0">
          <a:noAutofit/>
        </a:bodyPr>
        <a:lstStyle/>
        <a:p>
          <a:pPr marL="0" lvl="0" indent="0" algn="ctr" defTabSz="622300">
            <a:lnSpc>
              <a:spcPct val="90000"/>
            </a:lnSpc>
            <a:spcBef>
              <a:spcPct val="0"/>
            </a:spcBef>
            <a:spcAft>
              <a:spcPct val="35000"/>
            </a:spcAft>
            <a:buNone/>
          </a:pPr>
          <a:r>
            <a:rPr lang="pt-BR" sz="1400" b="1" i="0" kern="1200" baseline="0" dirty="0"/>
            <a:t>Material hidráulico </a:t>
          </a:r>
          <a:endParaRPr lang="en-US" sz="1400" kern="1200" dirty="0"/>
        </a:p>
      </dsp:txBody>
      <dsp:txXfrm>
        <a:off x="729" y="4032172"/>
        <a:ext cx="1557516" cy="934509"/>
      </dsp:txXfrm>
    </dsp:sp>
    <dsp:sp modelId="{34D6EA91-3549-4F90-8652-306F3156FAFE}">
      <dsp:nvSpPr>
        <dsp:cNvPr id="0" name=""/>
        <dsp:cNvSpPr/>
      </dsp:nvSpPr>
      <dsp:spPr>
        <a:xfrm>
          <a:off x="1916474" y="4032172"/>
          <a:ext cx="1557516" cy="934509"/>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320" tIns="80111" rIns="76320" bIns="80111" numCol="1" spcCol="1270" anchor="ctr" anchorCtr="0">
          <a:noAutofit/>
        </a:bodyPr>
        <a:lstStyle/>
        <a:p>
          <a:pPr marL="0" lvl="0" indent="0" algn="ctr" defTabSz="622300">
            <a:lnSpc>
              <a:spcPct val="90000"/>
            </a:lnSpc>
            <a:spcBef>
              <a:spcPct val="0"/>
            </a:spcBef>
            <a:spcAft>
              <a:spcPct val="35000"/>
            </a:spcAft>
            <a:buNone/>
          </a:pPr>
          <a:r>
            <a:rPr lang="pt-BR" sz="1400" b="1" i="0" kern="1200" baseline="0" dirty="0">
              <a:solidFill>
                <a:schemeClr val="accent6"/>
              </a:solidFill>
            </a:rPr>
            <a:t>*Para casos de circulação forçada </a:t>
          </a:r>
          <a:endParaRPr lang="en-US" sz="1400" kern="1200" dirty="0">
            <a:solidFill>
              <a:schemeClr val="accent6"/>
            </a:solidFill>
          </a:endParaRPr>
        </a:p>
      </dsp:txBody>
      <dsp:txXfrm>
        <a:off x="1916474" y="4032172"/>
        <a:ext cx="1557516" cy="93450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A79F1C-7D72-4FFC-BB68-97408F3AABA9}">
      <dsp:nvSpPr>
        <dsp:cNvPr id="0" name=""/>
        <dsp:cNvSpPr/>
      </dsp:nvSpPr>
      <dsp:spPr>
        <a:xfrm>
          <a:off x="0" y="900599"/>
          <a:ext cx="7728267" cy="599625"/>
        </a:xfrm>
        <a:prstGeom prst="roundRect">
          <a:avLst/>
        </a:prstGeom>
        <a:solidFill>
          <a:schemeClr val="accent1">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pt-BR" sz="2500" kern="1200" dirty="0"/>
            <a:t>Quantas pessoas há na residência?</a:t>
          </a:r>
          <a:endParaRPr lang="en-US" sz="2500" kern="1200" dirty="0"/>
        </a:p>
      </dsp:txBody>
      <dsp:txXfrm>
        <a:off x="29271" y="929870"/>
        <a:ext cx="7669725" cy="541083"/>
      </dsp:txXfrm>
    </dsp:sp>
    <dsp:sp modelId="{3FACF6C6-8A13-4308-B0A3-F5B16CFF6A75}">
      <dsp:nvSpPr>
        <dsp:cNvPr id="0" name=""/>
        <dsp:cNvSpPr/>
      </dsp:nvSpPr>
      <dsp:spPr>
        <a:xfrm>
          <a:off x="0" y="1572224"/>
          <a:ext cx="7728267" cy="599625"/>
        </a:xfrm>
        <a:prstGeom prst="roundRect">
          <a:avLst/>
        </a:prstGeom>
        <a:solidFill>
          <a:schemeClr val="accent1">
            <a:shade val="80000"/>
            <a:hueOff val="48818"/>
            <a:satOff val="-220"/>
            <a:lumOff val="658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pt-BR" sz="2500" kern="1200"/>
            <a:t>Quantos banheiros há na residência?</a:t>
          </a:r>
          <a:endParaRPr lang="en-US" sz="2500" kern="1200"/>
        </a:p>
      </dsp:txBody>
      <dsp:txXfrm>
        <a:off x="29271" y="1601495"/>
        <a:ext cx="7669725" cy="541083"/>
      </dsp:txXfrm>
    </dsp:sp>
    <dsp:sp modelId="{31B6C689-C9F3-45A0-8DA8-1556B41C72BD}">
      <dsp:nvSpPr>
        <dsp:cNvPr id="0" name=""/>
        <dsp:cNvSpPr/>
      </dsp:nvSpPr>
      <dsp:spPr>
        <a:xfrm>
          <a:off x="0" y="2243849"/>
          <a:ext cx="7728267" cy="599625"/>
        </a:xfrm>
        <a:prstGeom prst="roundRect">
          <a:avLst/>
        </a:prstGeom>
        <a:solidFill>
          <a:schemeClr val="accent1">
            <a:shade val="80000"/>
            <a:hueOff val="97636"/>
            <a:satOff val="-440"/>
            <a:lumOff val="1316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pt-BR" sz="2500" kern="1200"/>
            <a:t>A água é de concessionária (CEDAE) ou poço/nascente?</a:t>
          </a:r>
          <a:endParaRPr lang="en-US" sz="2500" kern="1200"/>
        </a:p>
      </dsp:txBody>
      <dsp:txXfrm>
        <a:off x="29271" y="2273120"/>
        <a:ext cx="7669725" cy="541083"/>
      </dsp:txXfrm>
    </dsp:sp>
    <dsp:sp modelId="{3BDDE1DC-53BA-49BA-9BCD-2CA2BD99AE41}">
      <dsp:nvSpPr>
        <dsp:cNvPr id="0" name=""/>
        <dsp:cNvSpPr/>
      </dsp:nvSpPr>
      <dsp:spPr>
        <a:xfrm>
          <a:off x="0" y="2915474"/>
          <a:ext cx="7728267" cy="599625"/>
        </a:xfrm>
        <a:prstGeom prst="roundRect">
          <a:avLst/>
        </a:prstGeom>
        <a:solidFill>
          <a:schemeClr val="accent1">
            <a:shade val="80000"/>
            <a:hueOff val="146454"/>
            <a:satOff val="-660"/>
            <a:lumOff val="1975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pt-BR" sz="2500" kern="1200"/>
            <a:t>Tem tubulação própria para água quente em casa?</a:t>
          </a:r>
          <a:endParaRPr lang="en-US" sz="2500" kern="1200"/>
        </a:p>
      </dsp:txBody>
      <dsp:txXfrm>
        <a:off x="29271" y="2944745"/>
        <a:ext cx="7669725" cy="541083"/>
      </dsp:txXfrm>
    </dsp:sp>
    <dsp:sp modelId="{A1B2C0D6-F262-4AFD-8CC5-5C3C66CC35EB}">
      <dsp:nvSpPr>
        <dsp:cNvPr id="0" name=""/>
        <dsp:cNvSpPr/>
      </dsp:nvSpPr>
      <dsp:spPr>
        <a:xfrm>
          <a:off x="0" y="3587099"/>
          <a:ext cx="7728267" cy="599625"/>
        </a:xfrm>
        <a:prstGeom prst="roundRect">
          <a:avLst/>
        </a:prstGeom>
        <a:solidFill>
          <a:schemeClr val="accent1">
            <a:shade val="80000"/>
            <a:hueOff val="195272"/>
            <a:satOff val="-880"/>
            <a:lumOff val="2633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pt-BR" sz="2500" kern="1200" dirty="0"/>
            <a:t>*Endereço/e-mail/informações do cliente caso não tenha </a:t>
          </a:r>
          <a:endParaRPr lang="en-US" sz="2500" kern="1200" dirty="0"/>
        </a:p>
      </dsp:txBody>
      <dsp:txXfrm>
        <a:off x="29271" y="3616370"/>
        <a:ext cx="7669725" cy="541083"/>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C9D3D1FA-A0C8-41F4-A2C1-292FCEB251A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B4A3E8E0-9BF4-47CD-803C-37D8507D94D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E9CFC71-F865-48AC-B7E4-53DE3FAA9F36}" type="datetimeFigureOut">
              <a:rPr lang="pt-BR" smtClean="0"/>
              <a:t>26/05/2023</a:t>
            </a:fld>
            <a:endParaRPr lang="pt-BR"/>
          </a:p>
        </p:txBody>
      </p:sp>
      <p:sp>
        <p:nvSpPr>
          <p:cNvPr id="4" name="Espaço Reservado para Rodapé 3">
            <a:extLst>
              <a:ext uri="{FF2B5EF4-FFF2-40B4-BE49-F238E27FC236}">
                <a16:creationId xmlns:a16="http://schemas.microsoft.com/office/drawing/2014/main" id="{1DFE1FB7-9BFF-494C-8FB3-95A83AD449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A3903A1D-8056-4DB4-A5FD-CF16BFDFC1E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B9FC551-7EAE-46A9-A420-C37F778D6517}" type="slidenum">
              <a:rPr lang="pt-BR" smtClean="0"/>
              <a:t>‹nº›</a:t>
            </a:fld>
            <a:endParaRPr lang="pt-BR"/>
          </a:p>
        </p:txBody>
      </p:sp>
    </p:spTree>
    <p:extLst>
      <p:ext uri="{BB962C8B-B14F-4D97-AF65-F5344CB8AC3E}">
        <p14:creationId xmlns:p14="http://schemas.microsoft.com/office/powerpoint/2010/main" val="5747505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noProof="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EBBEDE-81DC-445B-AE5C-7B4620CF91B4}" type="datetimeFigureOut">
              <a:rPr lang="pt-BR" noProof="0" smtClean="0"/>
              <a:t>26/05/2023</a:t>
            </a:fld>
            <a:endParaRPr lang="pt-BR" noProof="0"/>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noProof="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noProof="0"/>
              <a:t>Editar estilos de texto Mestre</a:t>
            </a:r>
          </a:p>
          <a:p>
            <a:pPr lvl="1"/>
            <a:r>
              <a:rPr lang="pt-BR" noProof="0"/>
              <a:t>Segundo nível</a:t>
            </a:r>
          </a:p>
          <a:p>
            <a:pPr lvl="2"/>
            <a:r>
              <a:rPr lang="pt-BR" noProof="0"/>
              <a:t>Terceiro nível</a:t>
            </a:r>
          </a:p>
          <a:p>
            <a:pPr lvl="3"/>
            <a:r>
              <a:rPr lang="pt-BR" noProof="0"/>
              <a:t>Quarto nível</a:t>
            </a:r>
          </a:p>
          <a:p>
            <a:pPr lvl="4"/>
            <a:r>
              <a:rPr lang="pt-BR" noProof="0"/>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noProof="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5D7CEB-968B-430F-857E-428F31D6B919}" type="slidenum">
              <a:rPr lang="pt-BR" noProof="0" smtClean="0"/>
              <a:t>‹nº›</a:t>
            </a:fld>
            <a:endParaRPr lang="pt-BR" noProof="0"/>
          </a:p>
        </p:txBody>
      </p:sp>
    </p:spTree>
    <p:extLst>
      <p:ext uri="{BB962C8B-B14F-4D97-AF65-F5344CB8AC3E}">
        <p14:creationId xmlns:p14="http://schemas.microsoft.com/office/powerpoint/2010/main" val="4230411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6F5D7CEB-968B-430F-857E-428F31D6B919}" type="slidenum">
              <a:rPr lang="pt-BR" noProof="0" smtClean="0"/>
              <a:t>1</a:t>
            </a:fld>
            <a:endParaRPr lang="pt-BR" noProof="0"/>
          </a:p>
        </p:txBody>
      </p:sp>
    </p:spTree>
    <p:extLst>
      <p:ext uri="{BB962C8B-B14F-4D97-AF65-F5344CB8AC3E}">
        <p14:creationId xmlns:p14="http://schemas.microsoft.com/office/powerpoint/2010/main" val="1729612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6F5D7CEB-968B-430F-857E-428F31D6B919}" type="slidenum">
              <a:rPr lang="pt-BR" noProof="0" smtClean="0"/>
              <a:t>3</a:t>
            </a:fld>
            <a:endParaRPr lang="pt-BR" noProof="0"/>
          </a:p>
        </p:txBody>
      </p:sp>
    </p:spTree>
    <p:extLst>
      <p:ext uri="{BB962C8B-B14F-4D97-AF65-F5344CB8AC3E}">
        <p14:creationId xmlns:p14="http://schemas.microsoft.com/office/powerpoint/2010/main" val="1051265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F5D7CEB-968B-430F-857E-428F31D6B919}" type="slidenum">
              <a:rPr lang="pt-BR" noProof="0" smtClean="0"/>
              <a:t>10</a:t>
            </a:fld>
            <a:endParaRPr lang="pt-BR" noProof="0"/>
          </a:p>
        </p:txBody>
      </p:sp>
    </p:spTree>
    <p:extLst>
      <p:ext uri="{BB962C8B-B14F-4D97-AF65-F5344CB8AC3E}">
        <p14:creationId xmlns:p14="http://schemas.microsoft.com/office/powerpoint/2010/main" val="87758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6F5D7CEB-968B-430F-857E-428F31D6B919}" type="slidenum">
              <a:rPr lang="pt-BR" noProof="0" smtClean="0"/>
              <a:t>33</a:t>
            </a:fld>
            <a:endParaRPr lang="pt-BR" noProof="0"/>
          </a:p>
        </p:txBody>
      </p:sp>
    </p:spTree>
    <p:extLst>
      <p:ext uri="{BB962C8B-B14F-4D97-AF65-F5344CB8AC3E}">
        <p14:creationId xmlns:p14="http://schemas.microsoft.com/office/powerpoint/2010/main" val="2116723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pt-BR"/>
              <a:t>Clique para editar o título Mestre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pPr rtl="0"/>
            <a:fld id="{D8F0D9E6-AAD5-457D-86A7-4A9140761586}" type="datetime1">
              <a:rPr lang="pt-BR" noProof="0" smtClean="0"/>
              <a:t>26/05/2023</a:t>
            </a:fld>
            <a:endParaRPr lang="pt-BR" noProof="0"/>
          </a:p>
        </p:txBody>
      </p:sp>
      <p:sp>
        <p:nvSpPr>
          <p:cNvPr id="5" name="Footer Placeholder 4"/>
          <p:cNvSpPr>
            <a:spLocks noGrp="1"/>
          </p:cNvSpPr>
          <p:nvPr>
            <p:ph type="ftr" sz="quarter" idx="11"/>
          </p:nvPr>
        </p:nvSpPr>
        <p:spPr/>
        <p:txBody>
          <a:bodyPr/>
          <a:lstStyle/>
          <a:p>
            <a:pPr rtl="0"/>
            <a:endParaRPr lang="pt-BR" noProof="0"/>
          </a:p>
        </p:txBody>
      </p:sp>
      <p:sp>
        <p:nvSpPr>
          <p:cNvPr id="6" name="Slide Number Placeholder 5"/>
          <p:cNvSpPr>
            <a:spLocks noGrp="1"/>
          </p:cNvSpPr>
          <p:nvPr>
            <p:ph type="sldNum" sz="quarter" idx="12"/>
          </p:nvPr>
        </p:nvSpPr>
        <p:spPr/>
        <p:txBody>
          <a:bodyPr/>
          <a:lstStyle/>
          <a:p>
            <a:pPr rtl="0"/>
            <a:fld id="{4FAB73BC-B049-4115-A692-8D63A059BFB8}" type="slidenum">
              <a:rPr lang="pt-BR" noProof="0" smtClean="0"/>
              <a:pPr/>
              <a:t>‹nº›</a:t>
            </a:fld>
            <a:endParaRPr lang="pt-BR" noProof="0"/>
          </a:p>
        </p:txBody>
      </p:sp>
    </p:spTree>
    <p:extLst>
      <p:ext uri="{BB962C8B-B14F-4D97-AF65-F5344CB8AC3E}">
        <p14:creationId xmlns:p14="http://schemas.microsoft.com/office/powerpoint/2010/main" val="110898378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ncho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pPr rtl="0"/>
            <a:fld id="{9E841A87-6647-4EEA-A413-3E031D29095D}" type="datetime1">
              <a:rPr lang="pt-BR" noProof="0" smtClean="0"/>
              <a:t>26/05/2023</a:t>
            </a:fld>
            <a:endParaRPr lang="pt-BR" noProof="0"/>
          </a:p>
        </p:txBody>
      </p:sp>
      <p:sp>
        <p:nvSpPr>
          <p:cNvPr id="8" name="Footer Placeholder 7"/>
          <p:cNvSpPr>
            <a:spLocks noGrp="1"/>
          </p:cNvSpPr>
          <p:nvPr>
            <p:ph type="ftr" sz="quarter" idx="11"/>
          </p:nvPr>
        </p:nvSpPr>
        <p:spPr/>
        <p:txBody>
          <a:bodyPr/>
          <a:lstStyle/>
          <a:p>
            <a:pPr rtl="0"/>
            <a:endParaRPr lang="pt-BR" noProof="0"/>
          </a:p>
        </p:txBody>
      </p:sp>
      <p:sp>
        <p:nvSpPr>
          <p:cNvPr id="9" name="Slide Number Placeholder 8"/>
          <p:cNvSpPr>
            <a:spLocks noGrp="1"/>
          </p:cNvSpPr>
          <p:nvPr>
            <p:ph type="sldNum" sz="quarter" idx="12"/>
          </p:nvPr>
        </p:nvSpPr>
        <p:spPr/>
        <p:txBody>
          <a:bodyPr/>
          <a:lstStyle/>
          <a:p>
            <a:pPr rtl="0"/>
            <a:fld id="{4FAB73BC-B049-4115-A692-8D63A059BFB8}" type="slidenum">
              <a:rPr lang="pt-BR" noProof="0" smtClean="0"/>
              <a:pPr/>
              <a:t>‹nº›</a:t>
            </a:fld>
            <a:endParaRPr lang="pt-BR" noProof="0"/>
          </a:p>
        </p:txBody>
      </p:sp>
    </p:spTree>
    <p:extLst>
      <p:ext uri="{BB962C8B-B14F-4D97-AF65-F5344CB8AC3E}">
        <p14:creationId xmlns:p14="http://schemas.microsoft.com/office/powerpoint/2010/main" val="1660862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pPr rtl="0"/>
            <a:fld id="{0407F8DE-4813-4815-8A42-C1BD6DD3FCE1}" type="datetime1">
              <a:rPr lang="pt-BR" noProof="0" smtClean="0"/>
              <a:t>26/05/2023</a:t>
            </a:fld>
            <a:endParaRPr lang="pt-BR" noProof="0"/>
          </a:p>
        </p:txBody>
      </p:sp>
      <p:sp>
        <p:nvSpPr>
          <p:cNvPr id="8" name="Footer Placeholder 7"/>
          <p:cNvSpPr>
            <a:spLocks noGrp="1"/>
          </p:cNvSpPr>
          <p:nvPr>
            <p:ph type="ftr" sz="quarter" idx="11"/>
          </p:nvPr>
        </p:nvSpPr>
        <p:spPr/>
        <p:txBody>
          <a:bodyPr/>
          <a:lstStyle/>
          <a:p>
            <a:pPr rtl="0"/>
            <a:endParaRPr lang="pt-BR" noProof="0"/>
          </a:p>
        </p:txBody>
      </p:sp>
      <p:sp>
        <p:nvSpPr>
          <p:cNvPr id="9" name="Slide Number Placeholder 8"/>
          <p:cNvSpPr>
            <a:spLocks noGrp="1"/>
          </p:cNvSpPr>
          <p:nvPr>
            <p:ph type="sldNum" sz="quarter" idx="12"/>
          </p:nvPr>
        </p:nvSpPr>
        <p:spPr/>
        <p:txBody>
          <a:bodyPr/>
          <a:lstStyle/>
          <a:p>
            <a:pPr rtl="0"/>
            <a:fld id="{4FAB73BC-B049-4115-A692-8D63A059BFB8}" type="slidenum">
              <a:rPr lang="pt-BR" noProof="0" smtClean="0"/>
              <a:pPr/>
              <a:t>‹nº›</a:t>
            </a:fld>
            <a:endParaRPr lang="pt-BR" noProof="0"/>
          </a:p>
        </p:txBody>
      </p:sp>
    </p:spTree>
    <p:extLst>
      <p:ext uri="{BB962C8B-B14F-4D97-AF65-F5344CB8AC3E}">
        <p14:creationId xmlns:p14="http://schemas.microsoft.com/office/powerpoint/2010/main" val="1884224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onteúdo com Legenda">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256032" y="1143000"/>
            <a:ext cx="2834640" cy="2377440"/>
          </a:xfrm>
        </p:spPr>
        <p:txBody>
          <a:bodyPr rtlCol="0" anchor="b">
            <a:normAutofit/>
          </a:bodyPr>
          <a:lstStyle>
            <a:lvl1pPr>
              <a:defRPr sz="3200" b="0" baseline="0"/>
            </a:lvl1pPr>
          </a:lstStyle>
          <a:p>
            <a:pPr rtl="0"/>
            <a:r>
              <a:rPr lang="pt-BR" noProof="0"/>
              <a:t>Clique para editar o estilo de título Mestre</a:t>
            </a:r>
          </a:p>
        </p:txBody>
      </p:sp>
      <p:sp>
        <p:nvSpPr>
          <p:cNvPr id="3" name="Espaço reservado para conteúdo 2"/>
          <p:cNvSpPr>
            <a:spLocks noGrp="1"/>
          </p:cNvSpPr>
          <p:nvPr>
            <p:ph idx="1"/>
          </p:nvPr>
        </p:nvSpPr>
        <p:spPr>
          <a:xfrm>
            <a:off x="3906981" y="1852122"/>
            <a:ext cx="2458230" cy="2008678"/>
          </a:xfrm>
        </p:spPr>
        <p:txBody>
          <a:bodyPr rtlCol="0"/>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pt-BR" noProof="0"/>
              <a:t>Clique para editar os estilos de texto Mestres</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texto 3"/>
          <p:cNvSpPr>
            <a:spLocks noGrp="1"/>
          </p:cNvSpPr>
          <p:nvPr>
            <p:ph type="body" sz="half" idx="2" hasCustomPrompt="1"/>
          </p:nvPr>
        </p:nvSpPr>
        <p:spPr>
          <a:xfrm>
            <a:off x="256032" y="3494176"/>
            <a:ext cx="2834640" cy="2321990"/>
          </a:xfrm>
        </p:spPr>
        <p:txBody>
          <a:bodyPr rtlCol="0"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Editar o texto Mestre</a:t>
            </a:r>
          </a:p>
        </p:txBody>
      </p:sp>
      <p:sp>
        <p:nvSpPr>
          <p:cNvPr id="8" name="Espaço Reservado para Data 7"/>
          <p:cNvSpPr>
            <a:spLocks noGrp="1"/>
          </p:cNvSpPr>
          <p:nvPr>
            <p:ph type="dt" sz="half" idx="10"/>
          </p:nvPr>
        </p:nvSpPr>
        <p:spPr/>
        <p:txBody>
          <a:bodyPr rtlCol="0"/>
          <a:lstStyle/>
          <a:p>
            <a:pPr rtl="0"/>
            <a:fld id="{63C183FD-86C6-48B3-8A1B-C1E0D03332BE}" type="datetime1">
              <a:rPr lang="pt-BR" noProof="0" smtClean="0"/>
              <a:t>26/05/2023</a:t>
            </a:fld>
            <a:endParaRPr lang="pt-BR" noProof="0"/>
          </a:p>
        </p:txBody>
      </p:sp>
      <p:sp>
        <p:nvSpPr>
          <p:cNvPr id="9" name="Espaço Reservado para Rodapé 8"/>
          <p:cNvSpPr>
            <a:spLocks noGrp="1"/>
          </p:cNvSpPr>
          <p:nvPr>
            <p:ph type="ftr" sz="quarter" idx="11"/>
          </p:nvPr>
        </p:nvSpPr>
        <p:spPr/>
        <p:txBody>
          <a:bodyPr rtlCol="0"/>
          <a:lstStyle/>
          <a:p>
            <a:pPr rtl="0"/>
            <a:endParaRPr lang="pt-BR" noProof="0"/>
          </a:p>
        </p:txBody>
      </p:sp>
      <p:sp>
        <p:nvSpPr>
          <p:cNvPr id="10" name="Espaço reservado para o número do slide 9"/>
          <p:cNvSpPr>
            <a:spLocks noGrp="1"/>
          </p:cNvSpPr>
          <p:nvPr>
            <p:ph type="sldNum" sz="quarter" idx="12"/>
          </p:nvPr>
        </p:nvSpPr>
        <p:spPr/>
        <p:txBody>
          <a:bodyPr rtlCol="0"/>
          <a:lstStyle/>
          <a:p>
            <a:pPr rtl="0"/>
            <a:fld id="{4FAB73BC-B049-4115-A692-8D63A059BFB8}" type="slidenum">
              <a:rPr lang="pt-BR" noProof="0" smtClean="0"/>
              <a:pPr rtl="0"/>
              <a:t>‹nº›</a:t>
            </a:fld>
            <a:endParaRPr lang="pt-BR" noProof="0"/>
          </a:p>
        </p:txBody>
      </p:sp>
      <p:sp>
        <p:nvSpPr>
          <p:cNvPr id="11" name="Espaço Reservado para Conteúdo 2">
            <a:extLst>
              <a:ext uri="{FF2B5EF4-FFF2-40B4-BE49-F238E27FC236}">
                <a16:creationId xmlns:a16="http://schemas.microsoft.com/office/drawing/2014/main" id="{87B0DF2F-DAFD-4616-9E25-0C28D75BF306}"/>
              </a:ext>
            </a:extLst>
          </p:cNvPr>
          <p:cNvSpPr>
            <a:spLocks noGrp="1"/>
          </p:cNvSpPr>
          <p:nvPr>
            <p:ph idx="13"/>
          </p:nvPr>
        </p:nvSpPr>
        <p:spPr>
          <a:xfrm>
            <a:off x="6491805" y="1852122"/>
            <a:ext cx="2458230" cy="2008678"/>
          </a:xfrm>
        </p:spPr>
        <p:txBody>
          <a:bodyPr rtlCol="0"/>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pt-BR" noProof="0"/>
              <a:t>Clique para editar os estilos de texto Mestres</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12" name="Espaço Reservado para Conteúdo 2">
            <a:extLst>
              <a:ext uri="{FF2B5EF4-FFF2-40B4-BE49-F238E27FC236}">
                <a16:creationId xmlns:a16="http://schemas.microsoft.com/office/drawing/2014/main" id="{336DA0F9-D851-437C-A45B-EC125A3D3DB3}"/>
              </a:ext>
            </a:extLst>
          </p:cNvPr>
          <p:cNvSpPr>
            <a:spLocks noGrp="1"/>
          </p:cNvSpPr>
          <p:nvPr>
            <p:ph idx="14"/>
          </p:nvPr>
        </p:nvSpPr>
        <p:spPr>
          <a:xfrm>
            <a:off x="9076629" y="1852122"/>
            <a:ext cx="2458230" cy="2008678"/>
          </a:xfrm>
        </p:spPr>
        <p:txBody>
          <a:bodyPr rtlCol="0"/>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pt-BR" noProof="0"/>
              <a:t>Clique para editar os estilos de texto Mestres</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6" name="Espaço Reservado para Texto 5">
            <a:extLst>
              <a:ext uri="{FF2B5EF4-FFF2-40B4-BE49-F238E27FC236}">
                <a16:creationId xmlns:a16="http://schemas.microsoft.com/office/drawing/2014/main" id="{0FF0BA98-3AB4-4D88-B1C2-6279BCACFAD9}"/>
              </a:ext>
            </a:extLst>
          </p:cNvPr>
          <p:cNvSpPr>
            <a:spLocks noGrp="1"/>
          </p:cNvSpPr>
          <p:nvPr>
            <p:ph type="body" sz="quarter" idx="15" hasCustomPrompt="1"/>
          </p:nvPr>
        </p:nvSpPr>
        <p:spPr>
          <a:xfrm>
            <a:off x="3887792" y="3971924"/>
            <a:ext cx="2477419" cy="803275"/>
          </a:xfrm>
        </p:spPr>
        <p:txBody>
          <a:bodyPr rtlCol="0"/>
          <a:lstStyle>
            <a:lvl1pPr marL="0" indent="0">
              <a:buNone/>
              <a:defRPr/>
            </a:lvl1pPr>
          </a:lstStyle>
          <a:p>
            <a:pPr lvl="0" rtl="0"/>
            <a:r>
              <a:rPr lang="pt-BR" noProof="0"/>
              <a:t>Editar o texto Mestre</a:t>
            </a:r>
          </a:p>
        </p:txBody>
      </p:sp>
      <p:sp>
        <p:nvSpPr>
          <p:cNvPr id="13" name="Espaço Reservado para Texto 5">
            <a:extLst>
              <a:ext uri="{FF2B5EF4-FFF2-40B4-BE49-F238E27FC236}">
                <a16:creationId xmlns:a16="http://schemas.microsoft.com/office/drawing/2014/main" id="{D9DEF72B-B924-4A0D-8C83-3B370632C0D3}"/>
              </a:ext>
            </a:extLst>
          </p:cNvPr>
          <p:cNvSpPr>
            <a:spLocks noGrp="1"/>
          </p:cNvSpPr>
          <p:nvPr>
            <p:ph type="body" sz="quarter" idx="16" hasCustomPrompt="1"/>
          </p:nvPr>
        </p:nvSpPr>
        <p:spPr>
          <a:xfrm>
            <a:off x="6472616" y="3971925"/>
            <a:ext cx="2477419" cy="803275"/>
          </a:xfrm>
        </p:spPr>
        <p:txBody>
          <a:bodyPr rtlCol="0"/>
          <a:lstStyle>
            <a:lvl1pPr marL="0" indent="0">
              <a:buNone/>
              <a:defRPr/>
            </a:lvl1pPr>
          </a:lstStyle>
          <a:p>
            <a:pPr lvl="0" rtl="0"/>
            <a:r>
              <a:rPr lang="pt-BR" noProof="0"/>
              <a:t>Editar o texto Mestre</a:t>
            </a:r>
          </a:p>
        </p:txBody>
      </p:sp>
      <p:sp>
        <p:nvSpPr>
          <p:cNvPr id="14" name="Espaço Reservado para Texto 5">
            <a:extLst>
              <a:ext uri="{FF2B5EF4-FFF2-40B4-BE49-F238E27FC236}">
                <a16:creationId xmlns:a16="http://schemas.microsoft.com/office/drawing/2014/main" id="{E9D30C54-E9E8-4300-8DA4-352DB3A71A4F}"/>
              </a:ext>
            </a:extLst>
          </p:cNvPr>
          <p:cNvSpPr>
            <a:spLocks noGrp="1"/>
          </p:cNvSpPr>
          <p:nvPr>
            <p:ph type="body" sz="quarter" idx="17" hasCustomPrompt="1"/>
          </p:nvPr>
        </p:nvSpPr>
        <p:spPr>
          <a:xfrm>
            <a:off x="9070240" y="3971924"/>
            <a:ext cx="2458230" cy="803275"/>
          </a:xfrm>
        </p:spPr>
        <p:txBody>
          <a:bodyPr rtlCol="0"/>
          <a:lstStyle>
            <a:lvl1pPr marL="0" indent="0">
              <a:buNone/>
              <a:defRPr/>
            </a:lvl1pPr>
          </a:lstStyle>
          <a:p>
            <a:pPr lvl="0" rtl="0"/>
            <a:r>
              <a:rPr lang="pt-BR" noProof="0"/>
              <a:t>Editar o texto Mestre</a:t>
            </a:r>
          </a:p>
        </p:txBody>
      </p:sp>
    </p:spTree>
    <p:extLst>
      <p:ext uri="{BB962C8B-B14F-4D97-AF65-F5344CB8AC3E}">
        <p14:creationId xmlns:p14="http://schemas.microsoft.com/office/powerpoint/2010/main" val="2075080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pPr rtl="0"/>
            <a:fld id="{D8F0D9E6-AAD5-457D-86A7-4A9140761586}" type="datetime1">
              <a:rPr lang="pt-BR" noProof="0" smtClean="0"/>
              <a:t>26/05/2023</a:t>
            </a:fld>
            <a:endParaRPr lang="pt-BR" noProof="0"/>
          </a:p>
        </p:txBody>
      </p:sp>
      <p:sp>
        <p:nvSpPr>
          <p:cNvPr id="5" name="Footer Placeholder 4"/>
          <p:cNvSpPr>
            <a:spLocks noGrp="1"/>
          </p:cNvSpPr>
          <p:nvPr>
            <p:ph type="ftr" sz="quarter" idx="11"/>
          </p:nvPr>
        </p:nvSpPr>
        <p:spPr/>
        <p:txBody>
          <a:bodyPr/>
          <a:lstStyle/>
          <a:p>
            <a:pPr rtl="0"/>
            <a:endParaRPr lang="pt-BR" noProof="0"/>
          </a:p>
        </p:txBody>
      </p:sp>
      <p:sp>
        <p:nvSpPr>
          <p:cNvPr id="6" name="Slide Number Placeholder 5"/>
          <p:cNvSpPr>
            <a:spLocks noGrp="1"/>
          </p:cNvSpPr>
          <p:nvPr>
            <p:ph type="sldNum" sz="quarter" idx="12"/>
          </p:nvPr>
        </p:nvSpPr>
        <p:spPr/>
        <p:txBody>
          <a:bodyPr/>
          <a:lstStyle/>
          <a:p>
            <a:pPr rtl="0"/>
            <a:fld id="{4FAB73BC-B049-4115-A692-8D63A059BFB8}" type="slidenum">
              <a:rPr lang="pt-BR" noProof="0" smtClean="0"/>
              <a:pPr/>
              <a:t>‹nº›</a:t>
            </a:fld>
            <a:endParaRPr lang="pt-BR" noProof="0"/>
          </a:p>
        </p:txBody>
      </p:sp>
    </p:spTree>
    <p:extLst>
      <p:ext uri="{BB962C8B-B14F-4D97-AF65-F5344CB8AC3E}">
        <p14:creationId xmlns:p14="http://schemas.microsoft.com/office/powerpoint/2010/main" val="166359025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pt-BR"/>
              <a:t>Clique para editar o título Mestre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pPr rtl="0"/>
            <a:fld id="{8BCEFD74-C605-4273-87FC-91E0D2522235}" type="datetime1">
              <a:rPr lang="pt-BR" noProof="0" smtClean="0"/>
              <a:t>26/05/2023</a:t>
            </a:fld>
            <a:endParaRPr lang="pt-BR" noProof="0"/>
          </a:p>
        </p:txBody>
      </p:sp>
      <p:sp>
        <p:nvSpPr>
          <p:cNvPr id="5" name="Footer Placeholder 4"/>
          <p:cNvSpPr>
            <a:spLocks noGrp="1"/>
          </p:cNvSpPr>
          <p:nvPr>
            <p:ph type="ftr" sz="quarter" idx="11"/>
          </p:nvPr>
        </p:nvSpPr>
        <p:spPr/>
        <p:txBody>
          <a:bodyPr/>
          <a:lstStyle/>
          <a:p>
            <a:pPr rtl="0"/>
            <a:endParaRPr lang="pt-BR" noProof="0"/>
          </a:p>
        </p:txBody>
      </p:sp>
      <p:sp>
        <p:nvSpPr>
          <p:cNvPr id="6" name="Slide Number Placeholder 5"/>
          <p:cNvSpPr>
            <a:spLocks noGrp="1"/>
          </p:cNvSpPr>
          <p:nvPr>
            <p:ph type="sldNum" sz="quarter" idx="12"/>
          </p:nvPr>
        </p:nvSpPr>
        <p:spPr/>
        <p:txBody>
          <a:bodyPr/>
          <a:lstStyle/>
          <a:p>
            <a:pPr rtl="0"/>
            <a:fld id="{4FAB73BC-B049-4115-A692-8D63A059BFB8}" type="slidenum">
              <a:rPr lang="pt-BR" noProof="0" smtClean="0"/>
              <a:pPr rtl="0"/>
              <a:t>‹nº›</a:t>
            </a:fld>
            <a:endParaRPr lang="pt-BR" noProof="0"/>
          </a:p>
        </p:txBody>
      </p:sp>
    </p:spTree>
    <p:extLst>
      <p:ext uri="{BB962C8B-B14F-4D97-AF65-F5344CB8AC3E}">
        <p14:creationId xmlns:p14="http://schemas.microsoft.com/office/powerpoint/2010/main" val="482567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8" name="Date Placeholder 7"/>
          <p:cNvSpPr>
            <a:spLocks noGrp="1"/>
          </p:cNvSpPr>
          <p:nvPr>
            <p:ph type="dt" sz="half" idx="10"/>
          </p:nvPr>
        </p:nvSpPr>
        <p:spPr/>
        <p:txBody>
          <a:bodyPr/>
          <a:lstStyle/>
          <a:p>
            <a:pPr rtl="0"/>
            <a:fld id="{D8F0D9E6-AAD5-457D-86A7-4A9140761586}" type="datetime1">
              <a:rPr lang="pt-BR" noProof="0" smtClean="0"/>
              <a:t>26/05/2023</a:t>
            </a:fld>
            <a:endParaRPr lang="pt-BR" noProof="0"/>
          </a:p>
        </p:txBody>
      </p:sp>
      <p:sp>
        <p:nvSpPr>
          <p:cNvPr id="9" name="Footer Placeholder 8"/>
          <p:cNvSpPr>
            <a:spLocks noGrp="1"/>
          </p:cNvSpPr>
          <p:nvPr>
            <p:ph type="ftr" sz="quarter" idx="11"/>
          </p:nvPr>
        </p:nvSpPr>
        <p:spPr/>
        <p:txBody>
          <a:bodyPr/>
          <a:lstStyle/>
          <a:p>
            <a:pPr rtl="0"/>
            <a:endParaRPr lang="pt-BR" noProof="0"/>
          </a:p>
        </p:txBody>
      </p:sp>
      <p:sp>
        <p:nvSpPr>
          <p:cNvPr id="10" name="Slide Number Placeholder 9"/>
          <p:cNvSpPr>
            <a:spLocks noGrp="1"/>
          </p:cNvSpPr>
          <p:nvPr>
            <p:ph type="sldNum" sz="quarter" idx="12"/>
          </p:nvPr>
        </p:nvSpPr>
        <p:spPr/>
        <p:txBody>
          <a:bodyPr/>
          <a:lstStyle/>
          <a:p>
            <a:pPr rtl="0"/>
            <a:fld id="{4FAB73BC-B049-4115-A692-8D63A059BFB8}" type="slidenum">
              <a:rPr lang="pt-BR" noProof="0" smtClean="0"/>
              <a:pPr/>
              <a:t>‹nº›</a:t>
            </a:fld>
            <a:endParaRPr lang="pt-BR" noProof="0"/>
          </a:p>
        </p:txBody>
      </p:sp>
    </p:spTree>
    <p:extLst>
      <p:ext uri="{BB962C8B-B14F-4D97-AF65-F5344CB8AC3E}">
        <p14:creationId xmlns:p14="http://schemas.microsoft.com/office/powerpoint/2010/main" val="248302560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pt-BR"/>
              <a:t>Clique para editar o título Mestre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2" name="Date Placeholder 1"/>
          <p:cNvSpPr>
            <a:spLocks noGrp="1"/>
          </p:cNvSpPr>
          <p:nvPr>
            <p:ph type="dt" sz="half" idx="10"/>
          </p:nvPr>
        </p:nvSpPr>
        <p:spPr/>
        <p:txBody>
          <a:bodyPr/>
          <a:lstStyle/>
          <a:p>
            <a:pPr rtl="0"/>
            <a:fld id="{C8635EB7-EF54-4FEE-AC19-8C5848058E35}" type="datetime1">
              <a:rPr lang="pt-BR" noProof="0" smtClean="0"/>
              <a:t>26/05/2023</a:t>
            </a:fld>
            <a:endParaRPr lang="pt-BR" noProof="0"/>
          </a:p>
        </p:txBody>
      </p:sp>
      <p:sp>
        <p:nvSpPr>
          <p:cNvPr id="11" name="Footer Placeholder 10"/>
          <p:cNvSpPr>
            <a:spLocks noGrp="1"/>
          </p:cNvSpPr>
          <p:nvPr>
            <p:ph type="ftr" sz="quarter" idx="11"/>
          </p:nvPr>
        </p:nvSpPr>
        <p:spPr/>
        <p:txBody>
          <a:bodyPr/>
          <a:lstStyle/>
          <a:p>
            <a:pPr rtl="0"/>
            <a:endParaRPr lang="pt-BR" noProof="0"/>
          </a:p>
        </p:txBody>
      </p:sp>
      <p:sp>
        <p:nvSpPr>
          <p:cNvPr id="12" name="Slide Number Placeholder 11"/>
          <p:cNvSpPr>
            <a:spLocks noGrp="1"/>
          </p:cNvSpPr>
          <p:nvPr>
            <p:ph type="sldNum" sz="quarter" idx="12"/>
          </p:nvPr>
        </p:nvSpPr>
        <p:spPr/>
        <p:txBody>
          <a:bodyPr/>
          <a:lstStyle/>
          <a:p>
            <a:pPr rtl="0"/>
            <a:fld id="{4FAB73BC-B049-4115-A692-8D63A059BFB8}" type="slidenum">
              <a:rPr lang="pt-BR" noProof="0" smtClean="0"/>
              <a:pPr/>
              <a:t>‹nº›</a:t>
            </a:fld>
            <a:endParaRPr lang="pt-BR" noProof="0"/>
          </a:p>
        </p:txBody>
      </p:sp>
    </p:spTree>
    <p:extLst>
      <p:ext uri="{BB962C8B-B14F-4D97-AF65-F5344CB8AC3E}">
        <p14:creationId xmlns:p14="http://schemas.microsoft.com/office/powerpoint/2010/main" val="1589210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pt-BR"/>
              <a:t>Clique para editar o título Mestre</a:t>
            </a:r>
            <a:endParaRPr lang="en-US" dirty="0"/>
          </a:p>
        </p:txBody>
      </p:sp>
      <p:sp>
        <p:nvSpPr>
          <p:cNvPr id="2" name="Date Placeholder 1"/>
          <p:cNvSpPr>
            <a:spLocks noGrp="1"/>
          </p:cNvSpPr>
          <p:nvPr>
            <p:ph type="dt" sz="half" idx="10"/>
          </p:nvPr>
        </p:nvSpPr>
        <p:spPr/>
        <p:txBody>
          <a:bodyPr/>
          <a:lstStyle/>
          <a:p>
            <a:pPr rtl="0"/>
            <a:fld id="{A5C970CE-C714-48F2-BF18-30068085C424}" type="datetime1">
              <a:rPr lang="pt-BR" noProof="0" smtClean="0"/>
              <a:t>26/05/2023</a:t>
            </a:fld>
            <a:endParaRPr lang="pt-BR" noProof="0"/>
          </a:p>
        </p:txBody>
      </p:sp>
      <p:sp>
        <p:nvSpPr>
          <p:cNvPr id="7" name="Footer Placeholder 6"/>
          <p:cNvSpPr>
            <a:spLocks noGrp="1"/>
          </p:cNvSpPr>
          <p:nvPr>
            <p:ph type="ftr" sz="quarter" idx="11"/>
          </p:nvPr>
        </p:nvSpPr>
        <p:spPr/>
        <p:txBody>
          <a:bodyPr/>
          <a:lstStyle/>
          <a:p>
            <a:pPr rtl="0"/>
            <a:endParaRPr lang="pt-BR" noProof="0"/>
          </a:p>
        </p:txBody>
      </p:sp>
      <p:sp>
        <p:nvSpPr>
          <p:cNvPr id="8" name="Slide Number Placeholder 7"/>
          <p:cNvSpPr>
            <a:spLocks noGrp="1"/>
          </p:cNvSpPr>
          <p:nvPr>
            <p:ph type="sldNum" sz="quarter" idx="12"/>
          </p:nvPr>
        </p:nvSpPr>
        <p:spPr/>
        <p:txBody>
          <a:bodyPr/>
          <a:lstStyle/>
          <a:p>
            <a:pPr rtl="0"/>
            <a:fld id="{4FAB73BC-B049-4115-A692-8D63A059BFB8}" type="slidenum">
              <a:rPr lang="pt-BR" noProof="0" smtClean="0"/>
              <a:pPr/>
              <a:t>‹nº›</a:t>
            </a:fld>
            <a:endParaRPr lang="pt-BR" noProof="0"/>
          </a:p>
        </p:txBody>
      </p:sp>
    </p:spTree>
    <p:extLst>
      <p:ext uri="{BB962C8B-B14F-4D97-AF65-F5344CB8AC3E}">
        <p14:creationId xmlns:p14="http://schemas.microsoft.com/office/powerpoint/2010/main" val="2421696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pPr rtl="0"/>
            <a:fld id="{D8F0D9E6-AAD5-457D-86A7-4A9140761586}" type="datetime1">
              <a:rPr lang="pt-BR" noProof="0" smtClean="0"/>
              <a:t>26/05/2023</a:t>
            </a:fld>
            <a:endParaRPr lang="pt-BR" noProof="0"/>
          </a:p>
        </p:txBody>
      </p:sp>
      <p:sp>
        <p:nvSpPr>
          <p:cNvPr id="6" name="Footer Placeholder 5"/>
          <p:cNvSpPr>
            <a:spLocks noGrp="1"/>
          </p:cNvSpPr>
          <p:nvPr>
            <p:ph type="ftr" sz="quarter" idx="11"/>
          </p:nvPr>
        </p:nvSpPr>
        <p:spPr/>
        <p:txBody>
          <a:bodyPr/>
          <a:lstStyle/>
          <a:p>
            <a:pPr rtl="0"/>
            <a:endParaRPr lang="pt-BR" noProof="0"/>
          </a:p>
        </p:txBody>
      </p:sp>
      <p:sp>
        <p:nvSpPr>
          <p:cNvPr id="7" name="Slide Number Placeholder 6"/>
          <p:cNvSpPr>
            <a:spLocks noGrp="1"/>
          </p:cNvSpPr>
          <p:nvPr>
            <p:ph type="sldNum" sz="quarter" idx="12"/>
          </p:nvPr>
        </p:nvSpPr>
        <p:spPr/>
        <p:txBody>
          <a:bodyPr/>
          <a:lstStyle/>
          <a:p>
            <a:pPr rtl="0"/>
            <a:fld id="{4FAB73BC-B049-4115-A692-8D63A059BFB8}" type="slidenum">
              <a:rPr lang="pt-BR" noProof="0" smtClean="0"/>
              <a:pPr/>
              <a:t>‹nº›</a:t>
            </a:fld>
            <a:endParaRPr lang="pt-BR" noProof="0"/>
          </a:p>
        </p:txBody>
      </p:sp>
    </p:spTree>
    <p:extLst>
      <p:ext uri="{BB962C8B-B14F-4D97-AF65-F5344CB8AC3E}">
        <p14:creationId xmlns:p14="http://schemas.microsoft.com/office/powerpoint/2010/main" val="323992770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pt-BR"/>
              <a:t>Clique para editar o título Mestre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8" name="Date Placeholder 7"/>
          <p:cNvSpPr>
            <a:spLocks noGrp="1"/>
          </p:cNvSpPr>
          <p:nvPr>
            <p:ph type="dt" sz="half" idx="10"/>
          </p:nvPr>
        </p:nvSpPr>
        <p:spPr/>
        <p:txBody>
          <a:bodyPr/>
          <a:lstStyle/>
          <a:p>
            <a:pPr rtl="0"/>
            <a:fld id="{D8F0D9E6-AAD5-457D-86A7-4A9140761586}" type="datetime1">
              <a:rPr lang="pt-BR" noProof="0" smtClean="0"/>
              <a:t>26/05/2023</a:t>
            </a:fld>
            <a:endParaRPr lang="pt-BR" noProof="0"/>
          </a:p>
        </p:txBody>
      </p:sp>
      <p:sp>
        <p:nvSpPr>
          <p:cNvPr id="9" name="Footer Placeholder 8"/>
          <p:cNvSpPr>
            <a:spLocks noGrp="1"/>
          </p:cNvSpPr>
          <p:nvPr>
            <p:ph type="ftr" sz="quarter" idx="11"/>
          </p:nvPr>
        </p:nvSpPr>
        <p:spPr/>
        <p:txBody>
          <a:bodyPr/>
          <a:lstStyle/>
          <a:p>
            <a:pPr rtl="0"/>
            <a:endParaRPr lang="pt-BR" noProof="0"/>
          </a:p>
        </p:txBody>
      </p:sp>
      <p:sp>
        <p:nvSpPr>
          <p:cNvPr id="10" name="Slide Number Placeholder 9"/>
          <p:cNvSpPr>
            <a:spLocks noGrp="1"/>
          </p:cNvSpPr>
          <p:nvPr>
            <p:ph type="sldNum" sz="quarter" idx="12"/>
          </p:nvPr>
        </p:nvSpPr>
        <p:spPr/>
        <p:txBody>
          <a:bodyPr/>
          <a:lstStyle/>
          <a:p>
            <a:pPr rtl="0"/>
            <a:fld id="{4FAB73BC-B049-4115-A692-8D63A059BFB8}" type="slidenum">
              <a:rPr lang="pt-BR" noProof="0" smtClean="0"/>
              <a:pPr/>
              <a:t>‹nº›</a:t>
            </a:fld>
            <a:endParaRPr lang="pt-BR" noProof="0"/>
          </a:p>
        </p:txBody>
      </p:sp>
    </p:spTree>
    <p:extLst>
      <p:ext uri="{BB962C8B-B14F-4D97-AF65-F5344CB8AC3E}">
        <p14:creationId xmlns:p14="http://schemas.microsoft.com/office/powerpoint/2010/main" val="279616679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8" name="Date Placeholder 7"/>
          <p:cNvSpPr>
            <a:spLocks noGrp="1"/>
          </p:cNvSpPr>
          <p:nvPr>
            <p:ph type="dt" sz="half" idx="10"/>
          </p:nvPr>
        </p:nvSpPr>
        <p:spPr/>
        <p:txBody>
          <a:bodyPr/>
          <a:lstStyle/>
          <a:p>
            <a:pPr rtl="0"/>
            <a:fld id="{B0E0BB30-9E83-4464-96F4-75CF8A8409AE}" type="datetime1">
              <a:rPr lang="pt-BR" noProof="0" smtClean="0"/>
              <a:t>26/05/2023</a:t>
            </a:fld>
            <a:endParaRPr lang="pt-BR" noProof="0"/>
          </a:p>
        </p:txBody>
      </p:sp>
      <p:sp>
        <p:nvSpPr>
          <p:cNvPr id="9" name="Footer Placeholder 8"/>
          <p:cNvSpPr>
            <a:spLocks noGrp="1"/>
          </p:cNvSpPr>
          <p:nvPr>
            <p:ph type="ftr" sz="quarter" idx="11"/>
          </p:nvPr>
        </p:nvSpPr>
        <p:spPr>
          <a:xfrm>
            <a:off x="3499101" y="6356350"/>
            <a:ext cx="5911517" cy="365125"/>
          </a:xfrm>
        </p:spPr>
        <p:txBody>
          <a:bodyPr/>
          <a:lstStyle/>
          <a:p>
            <a:pPr rtl="0"/>
            <a:endParaRPr lang="pt-BR" noProof="0"/>
          </a:p>
        </p:txBody>
      </p:sp>
      <p:sp>
        <p:nvSpPr>
          <p:cNvPr id="10" name="Slide Number Placeholder 9"/>
          <p:cNvSpPr>
            <a:spLocks noGrp="1"/>
          </p:cNvSpPr>
          <p:nvPr>
            <p:ph type="sldNum" sz="quarter" idx="12"/>
          </p:nvPr>
        </p:nvSpPr>
        <p:spPr/>
        <p:txBody>
          <a:bodyPr/>
          <a:lstStyle/>
          <a:p>
            <a:pPr rtl="0"/>
            <a:fld id="{4FAB73BC-B049-4115-A692-8D63A059BFB8}" type="slidenum">
              <a:rPr lang="pt-BR" noProof="0" smtClean="0"/>
              <a:pPr rtl="0"/>
              <a:t>‹nº›</a:t>
            </a:fld>
            <a:endParaRPr lang="pt-BR" noProof="0"/>
          </a:p>
        </p:txBody>
      </p:sp>
    </p:spTree>
    <p:extLst>
      <p:ext uri="{BB962C8B-B14F-4D97-AF65-F5344CB8AC3E}">
        <p14:creationId xmlns:p14="http://schemas.microsoft.com/office/powerpoint/2010/main" val="1588213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pPr rtl="0"/>
            <a:fld id="{D8F0D9E6-AAD5-457D-86A7-4A9140761586}" type="datetime1">
              <a:rPr lang="pt-BR" noProof="0" smtClean="0"/>
              <a:t>26/05/2023</a:t>
            </a:fld>
            <a:endParaRPr lang="pt-BR" noProof="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pPr rtl="0"/>
            <a:endParaRPr lang="pt-BR" noProof="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pPr rtl="0"/>
            <a:fld id="{4FAB73BC-B049-4115-A692-8D63A059BFB8}" type="slidenum">
              <a:rPr lang="pt-BR" noProof="0" smtClean="0"/>
              <a:pPr/>
              <a:t>‹nº›</a:t>
            </a:fld>
            <a:endParaRPr lang="pt-BR" noProof="0"/>
          </a:p>
        </p:txBody>
      </p:sp>
    </p:spTree>
    <p:extLst>
      <p:ext uri="{BB962C8B-B14F-4D97-AF65-F5344CB8AC3E}">
        <p14:creationId xmlns:p14="http://schemas.microsoft.com/office/powerpoint/2010/main" val="2976395029"/>
      </p:ext>
    </p:extLst>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 id="2147483872" r:id="rId12"/>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18" Type="http://schemas.openxmlformats.org/officeDocument/2006/relationships/image" Target="../media/image15.png"/><Relationship Id="rId3" Type="http://schemas.openxmlformats.org/officeDocument/2006/relationships/image" Target="../media/image1.jpg"/><Relationship Id="rId21" Type="http://schemas.openxmlformats.org/officeDocument/2006/relationships/image" Target="../media/image18.png"/><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notesSlide" Target="../notesSlides/notesSlide1.xml"/><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5" Type="http://schemas.openxmlformats.org/officeDocument/2006/relationships/image" Target="../media/image12.png"/><Relationship Id="rId23" Type="http://schemas.openxmlformats.org/officeDocument/2006/relationships/hyperlink" Target="https://creativecommons.org/licenses/by/3.0/" TargetMode="External"/><Relationship Id="rId10" Type="http://schemas.openxmlformats.org/officeDocument/2006/relationships/image" Target="../media/image7.png"/><Relationship Id="rId19" Type="http://schemas.openxmlformats.org/officeDocument/2006/relationships/image" Target="../media/image16.png"/><Relationship Id="rId4" Type="http://schemas.openxmlformats.org/officeDocument/2006/relationships/hyperlink" Target="https://desenchufados.net/calentador-solar-termosifon-origenes-funcionamiento-beneficios/" TargetMode="External"/><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19.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9.emf"/><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1.emf"/><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34.emf"/></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png"/><Relationship Id="rId1" Type="http://schemas.openxmlformats.org/officeDocument/2006/relationships/slideLayout" Target="../slideLayouts/slideLayout8.xml"/><Relationship Id="rId4" Type="http://schemas.openxmlformats.org/officeDocument/2006/relationships/image" Target="../media/image46.emf"/></Relationships>
</file>

<file path=ppt/slides/_rels/slide2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8.xml"/><Relationship Id="rId5" Type="http://schemas.openxmlformats.org/officeDocument/2006/relationships/image" Target="../media/image50.emf"/><Relationship Id="rId4" Type="http://schemas.openxmlformats.org/officeDocument/2006/relationships/image" Target="../media/image49.emf"/></Relationships>
</file>

<file path=ppt/slides/_rels/slide27.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8.xml"/><Relationship Id="rId5" Type="http://schemas.openxmlformats.org/officeDocument/2006/relationships/image" Target="../media/image54.emf"/><Relationship Id="rId4" Type="http://schemas.openxmlformats.org/officeDocument/2006/relationships/image" Target="../media/image53.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0.pn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microsoft.com/office/2007/relationships/hdphoto" Target="../media/hdphoto1.wdp"/><Relationship Id="rId9" Type="http://schemas.microsoft.com/office/2007/relationships/diagramDrawing" Target="../diagrams/drawing1.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18" Type="http://schemas.openxmlformats.org/officeDocument/2006/relationships/image" Target="../media/image15.png"/><Relationship Id="rId3" Type="http://schemas.openxmlformats.org/officeDocument/2006/relationships/image" Target="../media/image57.png"/><Relationship Id="rId21" Type="http://schemas.openxmlformats.org/officeDocument/2006/relationships/image" Target="../media/image18.png"/><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notesSlide" Target="../notesSlides/notesSlide4.xml"/><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5" Type="http://schemas.openxmlformats.org/officeDocument/2006/relationships/image" Target="../media/image12.png"/><Relationship Id="rId10" Type="http://schemas.openxmlformats.org/officeDocument/2006/relationships/image" Target="../media/image7.png"/><Relationship Id="rId19" Type="http://schemas.openxmlformats.org/officeDocument/2006/relationships/image" Target="../media/image16.png"/><Relationship Id="rId4" Type="http://schemas.microsoft.com/office/2007/relationships/hdphoto" Target="../media/hdphoto2.wdp"/><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63000"/>
          </a:schemeClr>
        </a:solidFill>
        <a:effectLst/>
      </p:bgPr>
    </p:bg>
    <p:spTree>
      <p:nvGrpSpPr>
        <p:cNvPr id="1" name=""/>
        <p:cNvGrpSpPr/>
        <p:nvPr/>
      </p:nvGrpSpPr>
      <p:grpSpPr>
        <a:xfrm>
          <a:off x="0" y="0"/>
          <a:ext cx="0" cy="0"/>
          <a:chOff x="0" y="0"/>
          <a:chExt cx="0" cy="0"/>
        </a:xfrm>
      </p:grpSpPr>
      <p:pic>
        <p:nvPicPr>
          <p:cNvPr id="12" name="Imagem 11" descr="Uma imagem contendo ao ar livre, avião, barco, torre&#10;&#10;Descrição gerada automaticamente">
            <a:extLst>
              <a:ext uri="{FF2B5EF4-FFF2-40B4-BE49-F238E27FC236}">
                <a16:creationId xmlns:a16="http://schemas.microsoft.com/office/drawing/2014/main" id="{144AC9C5-A543-E0DA-A1E1-9DAD7B13ACD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0" y="-639792"/>
            <a:ext cx="12192000" cy="7497792"/>
          </a:xfrm>
          <a:prstGeom prst="rect">
            <a:avLst/>
          </a:prstGeom>
        </p:spPr>
      </p:pic>
      <p:sp>
        <p:nvSpPr>
          <p:cNvPr id="2" name="Título 1">
            <a:extLst>
              <a:ext uri="{FF2B5EF4-FFF2-40B4-BE49-F238E27FC236}">
                <a16:creationId xmlns:a16="http://schemas.microsoft.com/office/drawing/2014/main" id="{7D6CA50C-1A88-4B3F-A34F-FE199F4205A2}"/>
              </a:ext>
            </a:extLst>
          </p:cNvPr>
          <p:cNvSpPr>
            <a:spLocks noGrp="1"/>
          </p:cNvSpPr>
          <p:nvPr>
            <p:ph type="ctrTitle"/>
          </p:nvPr>
        </p:nvSpPr>
        <p:spPr>
          <a:xfrm>
            <a:off x="7989644" y="1897685"/>
            <a:ext cx="4186007" cy="3030642"/>
          </a:xfrm>
        </p:spPr>
        <p:txBody>
          <a:bodyPr rtlCol="0">
            <a:normAutofit/>
          </a:bodyPr>
          <a:lstStyle/>
          <a:p>
            <a:pPr rtl="0"/>
            <a:r>
              <a:rPr lang="pt-BR" sz="4800" dirty="0"/>
              <a:t>Sistema de aquecimento solar para banho</a:t>
            </a:r>
          </a:p>
        </p:txBody>
      </p:sp>
      <p:sp>
        <p:nvSpPr>
          <p:cNvPr id="3" name="Subtítulo 2">
            <a:extLst>
              <a:ext uri="{FF2B5EF4-FFF2-40B4-BE49-F238E27FC236}">
                <a16:creationId xmlns:a16="http://schemas.microsoft.com/office/drawing/2014/main" id="{C9CC2D51-705E-403A-AC0E-9157DC5513A8}"/>
              </a:ext>
            </a:extLst>
          </p:cNvPr>
          <p:cNvSpPr>
            <a:spLocks noGrp="1"/>
          </p:cNvSpPr>
          <p:nvPr>
            <p:ph type="subTitle" idx="1"/>
          </p:nvPr>
        </p:nvSpPr>
        <p:spPr>
          <a:xfrm>
            <a:off x="8005993" y="5071823"/>
            <a:ext cx="3711388" cy="1475584"/>
          </a:xfrm>
        </p:spPr>
        <p:txBody>
          <a:bodyPr rtlCol="0">
            <a:normAutofit fontScale="40000" lnSpcReduction="20000"/>
          </a:bodyPr>
          <a:lstStyle/>
          <a:p>
            <a:pPr marL="698500" marR="5080" indent="-685800" algn="just">
              <a:lnSpc>
                <a:spcPct val="77800"/>
              </a:lnSpc>
              <a:spcBef>
                <a:spcPts val="500"/>
              </a:spcBef>
              <a:buFont typeface="Wingdings" panose="05000000000000000000" pitchFamily="2" charset="2"/>
              <a:buChar char="ü"/>
            </a:pPr>
            <a:r>
              <a:rPr lang="pt-BR" sz="5600" spc="-100" dirty="0">
                <a:solidFill>
                  <a:srgbClr val="FFFFFF"/>
                </a:solidFill>
                <a:latin typeface="+mj-lt"/>
                <a:ea typeface="+mj-ea"/>
                <a:cs typeface="+mj-cs"/>
              </a:rPr>
              <a:t>Conceitos e vantagens</a:t>
            </a:r>
          </a:p>
          <a:p>
            <a:pPr marL="698500" marR="5080" indent="-685800" algn="just">
              <a:lnSpc>
                <a:spcPct val="77800"/>
              </a:lnSpc>
              <a:spcBef>
                <a:spcPts val="500"/>
              </a:spcBef>
              <a:buFont typeface="Wingdings" panose="05000000000000000000" pitchFamily="2" charset="2"/>
              <a:buChar char="ü"/>
            </a:pPr>
            <a:endParaRPr lang="pt-BR" sz="5600" spc="-100" dirty="0">
              <a:solidFill>
                <a:srgbClr val="FFFFFF"/>
              </a:solidFill>
              <a:latin typeface="+mj-lt"/>
              <a:ea typeface="+mj-ea"/>
              <a:cs typeface="+mj-cs"/>
            </a:endParaRPr>
          </a:p>
          <a:p>
            <a:pPr marL="698500" marR="5080" indent="-685800" algn="just">
              <a:lnSpc>
                <a:spcPct val="77800"/>
              </a:lnSpc>
              <a:spcBef>
                <a:spcPts val="500"/>
              </a:spcBef>
              <a:buFont typeface="Wingdings" panose="05000000000000000000" pitchFamily="2" charset="2"/>
              <a:buChar char="ü"/>
            </a:pPr>
            <a:r>
              <a:rPr lang="pt-BR" sz="5600" spc="-100" dirty="0">
                <a:solidFill>
                  <a:srgbClr val="FFFFFF"/>
                </a:solidFill>
                <a:latin typeface="+mj-lt"/>
                <a:ea typeface="+mj-ea"/>
                <a:cs typeface="+mj-cs"/>
              </a:rPr>
              <a:t>Os componentes</a:t>
            </a:r>
          </a:p>
          <a:p>
            <a:pPr marL="698500" marR="5080" indent="-685800" algn="just">
              <a:lnSpc>
                <a:spcPct val="77800"/>
              </a:lnSpc>
              <a:spcBef>
                <a:spcPts val="500"/>
              </a:spcBef>
              <a:buFont typeface="Wingdings" panose="05000000000000000000" pitchFamily="2" charset="2"/>
              <a:buChar char="ü"/>
            </a:pPr>
            <a:endParaRPr lang="pt-BR" sz="5600" spc="-100" dirty="0">
              <a:solidFill>
                <a:srgbClr val="FFFFFF"/>
              </a:solidFill>
              <a:latin typeface="+mj-lt"/>
              <a:ea typeface="+mj-ea"/>
              <a:cs typeface="+mj-cs"/>
            </a:endParaRPr>
          </a:p>
          <a:p>
            <a:pPr marL="698500" marR="5080" indent="-685800" algn="just">
              <a:lnSpc>
                <a:spcPct val="77800"/>
              </a:lnSpc>
              <a:spcBef>
                <a:spcPts val="500"/>
              </a:spcBef>
              <a:buFont typeface="Wingdings" panose="05000000000000000000" pitchFamily="2" charset="2"/>
              <a:buChar char="ü"/>
            </a:pPr>
            <a:r>
              <a:rPr lang="pt-BR" sz="5600" spc="-100" dirty="0">
                <a:solidFill>
                  <a:srgbClr val="FFFFFF"/>
                </a:solidFill>
                <a:latin typeface="+mj-lt"/>
                <a:ea typeface="+mj-ea"/>
                <a:cs typeface="+mj-cs"/>
              </a:rPr>
              <a:t>A venda</a:t>
            </a:r>
          </a:p>
          <a:p>
            <a:pPr rtl="0"/>
            <a:endParaRPr lang="pt-BR" dirty="0"/>
          </a:p>
        </p:txBody>
      </p:sp>
      <p:grpSp>
        <p:nvGrpSpPr>
          <p:cNvPr id="4" name="object 5">
            <a:extLst>
              <a:ext uri="{FF2B5EF4-FFF2-40B4-BE49-F238E27FC236}">
                <a16:creationId xmlns:a16="http://schemas.microsoft.com/office/drawing/2014/main" id="{7132C7A8-6700-BAE5-3026-2E19479E74DC}"/>
              </a:ext>
            </a:extLst>
          </p:cNvPr>
          <p:cNvGrpSpPr/>
          <p:nvPr/>
        </p:nvGrpSpPr>
        <p:grpSpPr>
          <a:xfrm>
            <a:off x="8005993" y="544054"/>
            <a:ext cx="4186006" cy="4429990"/>
            <a:chOff x="6486558" y="431817"/>
            <a:chExt cx="3629039" cy="3686647"/>
          </a:xfrm>
        </p:grpSpPr>
        <p:sp>
          <p:nvSpPr>
            <p:cNvPr id="6" name="object 6">
              <a:extLst>
                <a:ext uri="{FF2B5EF4-FFF2-40B4-BE49-F238E27FC236}">
                  <a16:creationId xmlns:a16="http://schemas.microsoft.com/office/drawing/2014/main" id="{609CF63B-8301-BB15-30DD-9FBEDA99DF17}"/>
                </a:ext>
              </a:extLst>
            </p:cNvPr>
            <p:cNvSpPr/>
            <p:nvPr/>
          </p:nvSpPr>
          <p:spPr>
            <a:xfrm flipV="1">
              <a:off x="6486558" y="4080417"/>
              <a:ext cx="3629039" cy="38047"/>
            </a:xfrm>
            <a:custGeom>
              <a:avLst/>
              <a:gdLst/>
              <a:ahLst/>
              <a:cxnLst/>
              <a:rect l="l" t="t" r="r" b="b"/>
              <a:pathLst>
                <a:path w="3465829" h="62229">
                  <a:moveTo>
                    <a:pt x="3465576" y="0"/>
                  </a:moveTo>
                  <a:lnTo>
                    <a:pt x="0" y="0"/>
                  </a:lnTo>
                  <a:lnTo>
                    <a:pt x="0" y="61747"/>
                  </a:lnTo>
                  <a:lnTo>
                    <a:pt x="3465576" y="61747"/>
                  </a:lnTo>
                  <a:lnTo>
                    <a:pt x="3465576" y="0"/>
                  </a:lnTo>
                  <a:close/>
                </a:path>
              </a:pathLst>
            </a:custGeom>
            <a:solidFill>
              <a:srgbClr val="00AEEF"/>
            </a:solidFill>
          </p:spPr>
          <p:txBody>
            <a:bodyPr wrap="square" lIns="0" tIns="0" rIns="0" bIns="0" rtlCol="0"/>
            <a:lstStyle/>
            <a:p>
              <a:endParaRPr/>
            </a:p>
          </p:txBody>
        </p:sp>
        <p:sp>
          <p:nvSpPr>
            <p:cNvPr id="7" name="object 7">
              <a:extLst>
                <a:ext uri="{FF2B5EF4-FFF2-40B4-BE49-F238E27FC236}">
                  <a16:creationId xmlns:a16="http://schemas.microsoft.com/office/drawing/2014/main" id="{8E9790CD-C5CF-4201-9BC6-1D4AF1B7B1BB}"/>
                </a:ext>
              </a:extLst>
            </p:cNvPr>
            <p:cNvSpPr/>
            <p:nvPr/>
          </p:nvSpPr>
          <p:spPr>
            <a:xfrm>
              <a:off x="7007961" y="1604555"/>
              <a:ext cx="1296670" cy="468630"/>
            </a:xfrm>
            <a:custGeom>
              <a:avLst/>
              <a:gdLst/>
              <a:ahLst/>
              <a:cxnLst/>
              <a:rect l="l" t="t" r="r" b="b"/>
              <a:pathLst>
                <a:path w="1296670" h="468630">
                  <a:moveTo>
                    <a:pt x="229882" y="343941"/>
                  </a:moveTo>
                  <a:lnTo>
                    <a:pt x="212712" y="276682"/>
                  </a:lnTo>
                  <a:lnTo>
                    <a:pt x="186055" y="242239"/>
                  </a:lnTo>
                  <a:lnTo>
                    <a:pt x="142697" y="203606"/>
                  </a:lnTo>
                  <a:lnTo>
                    <a:pt x="125984" y="190487"/>
                  </a:lnTo>
                  <a:lnTo>
                    <a:pt x="90424" y="160705"/>
                  </a:lnTo>
                  <a:lnTo>
                    <a:pt x="68072" y="136296"/>
                  </a:lnTo>
                  <a:lnTo>
                    <a:pt x="56464" y="113906"/>
                  </a:lnTo>
                  <a:lnTo>
                    <a:pt x="53149" y="90182"/>
                  </a:lnTo>
                  <a:lnTo>
                    <a:pt x="58826" y="60960"/>
                  </a:lnTo>
                  <a:lnTo>
                    <a:pt x="74409" y="39192"/>
                  </a:lnTo>
                  <a:lnTo>
                    <a:pt x="97726" y="25603"/>
                  </a:lnTo>
                  <a:lnTo>
                    <a:pt x="126580" y="20916"/>
                  </a:lnTo>
                  <a:lnTo>
                    <a:pt x="160921" y="24930"/>
                  </a:lnTo>
                  <a:lnTo>
                    <a:pt x="195783" y="44843"/>
                  </a:lnTo>
                  <a:lnTo>
                    <a:pt x="209588" y="87198"/>
                  </a:lnTo>
                  <a:lnTo>
                    <a:pt x="210197" y="90182"/>
                  </a:lnTo>
                  <a:lnTo>
                    <a:pt x="216750" y="90182"/>
                  </a:lnTo>
                  <a:lnTo>
                    <a:pt x="217957" y="86004"/>
                  </a:lnTo>
                  <a:lnTo>
                    <a:pt x="218325" y="49834"/>
                  </a:lnTo>
                  <a:lnTo>
                    <a:pt x="219138" y="30670"/>
                  </a:lnTo>
                  <a:lnTo>
                    <a:pt x="220332" y="13131"/>
                  </a:lnTo>
                  <a:lnTo>
                    <a:pt x="220332" y="10160"/>
                  </a:lnTo>
                  <a:lnTo>
                    <a:pt x="219125" y="8953"/>
                  </a:lnTo>
                  <a:lnTo>
                    <a:pt x="209588" y="8953"/>
                  </a:lnTo>
                  <a:lnTo>
                    <a:pt x="204812" y="8369"/>
                  </a:lnTo>
                  <a:lnTo>
                    <a:pt x="181762" y="3530"/>
                  </a:lnTo>
                  <a:lnTo>
                    <a:pt x="168833" y="1651"/>
                  </a:lnTo>
                  <a:lnTo>
                    <a:pt x="154343" y="431"/>
                  </a:lnTo>
                  <a:lnTo>
                    <a:pt x="137947" y="12"/>
                  </a:lnTo>
                  <a:lnTo>
                    <a:pt x="86626" y="7810"/>
                  </a:lnTo>
                  <a:lnTo>
                    <a:pt x="47701" y="29781"/>
                  </a:lnTo>
                  <a:lnTo>
                    <a:pt x="22987" y="63728"/>
                  </a:lnTo>
                  <a:lnTo>
                    <a:pt x="14338" y="107480"/>
                  </a:lnTo>
                  <a:lnTo>
                    <a:pt x="17564" y="137541"/>
                  </a:lnTo>
                  <a:lnTo>
                    <a:pt x="29400" y="168008"/>
                  </a:lnTo>
                  <a:lnTo>
                    <a:pt x="53111" y="200596"/>
                  </a:lnTo>
                  <a:lnTo>
                    <a:pt x="91948" y="237058"/>
                  </a:lnTo>
                  <a:lnTo>
                    <a:pt x="118821" y="259143"/>
                  </a:lnTo>
                  <a:lnTo>
                    <a:pt x="151218" y="288036"/>
                  </a:lnTo>
                  <a:lnTo>
                    <a:pt x="172415" y="313347"/>
                  </a:lnTo>
                  <a:lnTo>
                    <a:pt x="183984" y="338429"/>
                  </a:lnTo>
                  <a:lnTo>
                    <a:pt x="187490" y="366649"/>
                  </a:lnTo>
                  <a:lnTo>
                    <a:pt x="182206" y="395173"/>
                  </a:lnTo>
                  <a:lnTo>
                    <a:pt x="166293" y="420674"/>
                  </a:lnTo>
                  <a:lnTo>
                    <a:pt x="139636" y="439026"/>
                  </a:lnTo>
                  <a:lnTo>
                    <a:pt x="102108" y="446062"/>
                  </a:lnTo>
                  <a:lnTo>
                    <a:pt x="72682" y="442760"/>
                  </a:lnTo>
                  <a:lnTo>
                    <a:pt x="46278" y="432181"/>
                  </a:lnTo>
                  <a:lnTo>
                    <a:pt x="25692" y="413308"/>
                  </a:lnTo>
                  <a:lnTo>
                    <a:pt x="13728" y="385152"/>
                  </a:lnTo>
                  <a:lnTo>
                    <a:pt x="11938" y="376783"/>
                  </a:lnTo>
                  <a:lnTo>
                    <a:pt x="11938" y="358292"/>
                  </a:lnTo>
                  <a:lnTo>
                    <a:pt x="11341" y="356476"/>
                  </a:lnTo>
                  <a:lnTo>
                    <a:pt x="4775" y="356476"/>
                  </a:lnTo>
                  <a:lnTo>
                    <a:pt x="3581" y="359448"/>
                  </a:lnTo>
                  <a:lnTo>
                    <a:pt x="1270" y="390067"/>
                  </a:lnTo>
                  <a:lnTo>
                    <a:pt x="381" y="408190"/>
                  </a:lnTo>
                  <a:lnTo>
                    <a:pt x="0" y="429348"/>
                  </a:lnTo>
                  <a:lnTo>
                    <a:pt x="0" y="445439"/>
                  </a:lnTo>
                  <a:lnTo>
                    <a:pt x="47612" y="464566"/>
                  </a:lnTo>
                  <a:lnTo>
                    <a:pt x="88963" y="468147"/>
                  </a:lnTo>
                  <a:lnTo>
                    <a:pt x="113042" y="466750"/>
                  </a:lnTo>
                  <a:lnTo>
                    <a:pt x="158750" y="454545"/>
                  </a:lnTo>
                  <a:lnTo>
                    <a:pt x="204444" y="418680"/>
                  </a:lnTo>
                  <a:lnTo>
                    <a:pt x="227749" y="365645"/>
                  </a:lnTo>
                  <a:lnTo>
                    <a:pt x="229882" y="343941"/>
                  </a:lnTo>
                  <a:close/>
                </a:path>
                <a:path w="1296670" h="468630">
                  <a:moveTo>
                    <a:pt x="748779" y="9550"/>
                  </a:moveTo>
                  <a:lnTo>
                    <a:pt x="745794" y="8356"/>
                  </a:lnTo>
                  <a:lnTo>
                    <a:pt x="724408" y="8648"/>
                  </a:lnTo>
                  <a:lnTo>
                    <a:pt x="689063" y="10147"/>
                  </a:lnTo>
                  <a:lnTo>
                    <a:pt x="646493" y="8648"/>
                  </a:lnTo>
                  <a:lnTo>
                    <a:pt x="619188" y="8356"/>
                  </a:lnTo>
                  <a:lnTo>
                    <a:pt x="616204" y="9550"/>
                  </a:lnTo>
                  <a:lnTo>
                    <a:pt x="616204" y="15519"/>
                  </a:lnTo>
                  <a:lnTo>
                    <a:pt x="618604" y="16713"/>
                  </a:lnTo>
                  <a:lnTo>
                    <a:pt x="626364" y="16713"/>
                  </a:lnTo>
                  <a:lnTo>
                    <a:pt x="636511" y="17310"/>
                  </a:lnTo>
                  <a:lnTo>
                    <a:pt x="666965" y="52552"/>
                  </a:lnTo>
                  <a:lnTo>
                    <a:pt x="668159" y="256159"/>
                  </a:lnTo>
                  <a:lnTo>
                    <a:pt x="666610" y="300177"/>
                  </a:lnTo>
                  <a:lnTo>
                    <a:pt x="661149" y="339610"/>
                  </a:lnTo>
                  <a:lnTo>
                    <a:pt x="633526" y="402437"/>
                  </a:lnTo>
                  <a:lnTo>
                    <a:pt x="592251" y="433578"/>
                  </a:lnTo>
                  <a:lnTo>
                    <a:pt x="539775" y="445439"/>
                  </a:lnTo>
                  <a:lnTo>
                    <a:pt x="515442" y="444169"/>
                  </a:lnTo>
                  <a:lnTo>
                    <a:pt x="471246" y="429323"/>
                  </a:lnTo>
                  <a:lnTo>
                    <a:pt x="431774" y="391325"/>
                  </a:lnTo>
                  <a:lnTo>
                    <a:pt x="408216" y="321005"/>
                  </a:lnTo>
                  <a:lnTo>
                    <a:pt x="404837" y="265125"/>
                  </a:lnTo>
                  <a:lnTo>
                    <a:pt x="404990" y="89255"/>
                  </a:lnTo>
                  <a:lnTo>
                    <a:pt x="407708" y="38760"/>
                  </a:lnTo>
                  <a:lnTo>
                    <a:pt x="438873" y="16713"/>
                  </a:lnTo>
                  <a:lnTo>
                    <a:pt x="445427" y="16713"/>
                  </a:lnTo>
                  <a:lnTo>
                    <a:pt x="447827" y="15519"/>
                  </a:lnTo>
                  <a:lnTo>
                    <a:pt x="447827" y="9550"/>
                  </a:lnTo>
                  <a:lnTo>
                    <a:pt x="444830" y="8356"/>
                  </a:lnTo>
                  <a:lnTo>
                    <a:pt x="422224" y="8648"/>
                  </a:lnTo>
                  <a:lnTo>
                    <a:pt x="379158" y="10147"/>
                  </a:lnTo>
                  <a:lnTo>
                    <a:pt x="331800" y="8648"/>
                  </a:lnTo>
                  <a:lnTo>
                    <a:pt x="303923" y="8356"/>
                  </a:lnTo>
                  <a:lnTo>
                    <a:pt x="300926" y="9550"/>
                  </a:lnTo>
                  <a:lnTo>
                    <a:pt x="300926" y="15519"/>
                  </a:lnTo>
                  <a:lnTo>
                    <a:pt x="303326" y="16713"/>
                  </a:lnTo>
                  <a:lnTo>
                    <a:pt x="311086" y="16713"/>
                  </a:lnTo>
                  <a:lnTo>
                    <a:pt x="321233" y="17310"/>
                  </a:lnTo>
                  <a:lnTo>
                    <a:pt x="351675" y="52552"/>
                  </a:lnTo>
                  <a:lnTo>
                    <a:pt x="352882" y="181508"/>
                  </a:lnTo>
                  <a:lnTo>
                    <a:pt x="352882" y="268693"/>
                  </a:lnTo>
                  <a:lnTo>
                    <a:pt x="356882" y="326072"/>
                  </a:lnTo>
                  <a:lnTo>
                    <a:pt x="367880" y="369392"/>
                  </a:lnTo>
                  <a:lnTo>
                    <a:pt x="404837" y="425742"/>
                  </a:lnTo>
                  <a:lnTo>
                    <a:pt x="439089" y="449249"/>
                  </a:lnTo>
                  <a:lnTo>
                    <a:pt x="506018" y="467144"/>
                  </a:lnTo>
                  <a:lnTo>
                    <a:pt x="527837" y="468134"/>
                  </a:lnTo>
                  <a:lnTo>
                    <a:pt x="555879" y="466610"/>
                  </a:lnTo>
                  <a:lnTo>
                    <a:pt x="618451" y="446976"/>
                  </a:lnTo>
                  <a:lnTo>
                    <a:pt x="650849" y="423951"/>
                  </a:lnTo>
                  <a:lnTo>
                    <a:pt x="679589" y="387235"/>
                  </a:lnTo>
                  <a:lnTo>
                    <a:pt x="696226" y="342963"/>
                  </a:lnTo>
                  <a:lnTo>
                    <a:pt x="703910" y="294551"/>
                  </a:lnTo>
                  <a:lnTo>
                    <a:pt x="705777" y="245389"/>
                  </a:lnTo>
                  <a:lnTo>
                    <a:pt x="705929" y="89255"/>
                  </a:lnTo>
                  <a:lnTo>
                    <a:pt x="706285" y="67652"/>
                  </a:lnTo>
                  <a:lnTo>
                    <a:pt x="712419" y="29044"/>
                  </a:lnTo>
                  <a:lnTo>
                    <a:pt x="739813" y="16713"/>
                  </a:lnTo>
                  <a:lnTo>
                    <a:pt x="746379" y="16713"/>
                  </a:lnTo>
                  <a:lnTo>
                    <a:pt x="748779" y="15519"/>
                  </a:lnTo>
                  <a:lnTo>
                    <a:pt x="748779" y="9550"/>
                  </a:lnTo>
                  <a:close/>
                </a:path>
                <a:path w="1296670" h="468630">
                  <a:moveTo>
                    <a:pt x="1296314" y="8940"/>
                  </a:moveTo>
                  <a:lnTo>
                    <a:pt x="1292136" y="8369"/>
                  </a:lnTo>
                  <a:lnTo>
                    <a:pt x="1268222" y="8648"/>
                  </a:lnTo>
                  <a:lnTo>
                    <a:pt x="1234808" y="10147"/>
                  </a:lnTo>
                  <a:lnTo>
                    <a:pt x="1192822" y="8648"/>
                  </a:lnTo>
                  <a:lnTo>
                    <a:pt x="1165529" y="8369"/>
                  </a:lnTo>
                  <a:lnTo>
                    <a:pt x="1160780" y="8940"/>
                  </a:lnTo>
                  <a:lnTo>
                    <a:pt x="1160780" y="14935"/>
                  </a:lnTo>
                  <a:lnTo>
                    <a:pt x="1161351" y="16713"/>
                  </a:lnTo>
                  <a:lnTo>
                    <a:pt x="1165529" y="16713"/>
                  </a:lnTo>
                  <a:lnTo>
                    <a:pt x="1177925" y="17310"/>
                  </a:lnTo>
                  <a:lnTo>
                    <a:pt x="1213154" y="35293"/>
                  </a:lnTo>
                  <a:lnTo>
                    <a:pt x="1218082" y="76428"/>
                  </a:lnTo>
                  <a:lnTo>
                    <a:pt x="1224673" y="379755"/>
                  </a:lnTo>
                  <a:lnTo>
                    <a:pt x="1202524" y="356006"/>
                  </a:lnTo>
                  <a:lnTo>
                    <a:pt x="1125982" y="272199"/>
                  </a:lnTo>
                  <a:lnTo>
                    <a:pt x="1081341" y="223913"/>
                  </a:lnTo>
                  <a:lnTo>
                    <a:pt x="977366" y="112191"/>
                  </a:lnTo>
                  <a:lnTo>
                    <a:pt x="880567" y="7315"/>
                  </a:lnTo>
                  <a:lnTo>
                    <a:pt x="875004" y="2146"/>
                  </a:lnTo>
                  <a:lnTo>
                    <a:pt x="870572" y="0"/>
                  </a:lnTo>
                  <a:lnTo>
                    <a:pt x="867524" y="1397"/>
                  </a:lnTo>
                  <a:lnTo>
                    <a:pt x="865479" y="6197"/>
                  </a:lnTo>
                  <a:lnTo>
                    <a:pt x="864349" y="15367"/>
                  </a:lnTo>
                  <a:lnTo>
                    <a:pt x="863993" y="29845"/>
                  </a:lnTo>
                  <a:lnTo>
                    <a:pt x="863409" y="371983"/>
                  </a:lnTo>
                  <a:lnTo>
                    <a:pt x="862698" y="406184"/>
                  </a:lnTo>
                  <a:lnTo>
                    <a:pt x="845489" y="447840"/>
                  </a:lnTo>
                  <a:lnTo>
                    <a:pt x="825766" y="451434"/>
                  </a:lnTo>
                  <a:lnTo>
                    <a:pt x="818019" y="451434"/>
                  </a:lnTo>
                  <a:lnTo>
                    <a:pt x="816229" y="452628"/>
                  </a:lnTo>
                  <a:lnTo>
                    <a:pt x="816229" y="459168"/>
                  </a:lnTo>
                  <a:lnTo>
                    <a:pt x="819810" y="459790"/>
                  </a:lnTo>
                  <a:lnTo>
                    <a:pt x="845312" y="459511"/>
                  </a:lnTo>
                  <a:lnTo>
                    <a:pt x="883107" y="457974"/>
                  </a:lnTo>
                  <a:lnTo>
                    <a:pt x="922896" y="459511"/>
                  </a:lnTo>
                  <a:lnTo>
                    <a:pt x="953554" y="459790"/>
                  </a:lnTo>
                  <a:lnTo>
                    <a:pt x="957148" y="458597"/>
                  </a:lnTo>
                  <a:lnTo>
                    <a:pt x="957148" y="452628"/>
                  </a:lnTo>
                  <a:lnTo>
                    <a:pt x="955357" y="451434"/>
                  </a:lnTo>
                  <a:lnTo>
                    <a:pt x="947026" y="451294"/>
                  </a:lnTo>
                  <a:lnTo>
                    <a:pt x="939673" y="450761"/>
                  </a:lnTo>
                  <a:lnTo>
                    <a:pt x="905268" y="429768"/>
                  </a:lnTo>
                  <a:lnTo>
                    <a:pt x="899223" y="378561"/>
                  </a:lnTo>
                  <a:lnTo>
                    <a:pt x="891463" y="92532"/>
                  </a:lnTo>
                  <a:lnTo>
                    <a:pt x="934618" y="140665"/>
                  </a:lnTo>
                  <a:lnTo>
                    <a:pt x="1006335" y="219506"/>
                  </a:lnTo>
                  <a:lnTo>
                    <a:pt x="1047305" y="263931"/>
                  </a:lnTo>
                  <a:lnTo>
                    <a:pt x="1097432" y="317093"/>
                  </a:lnTo>
                  <a:lnTo>
                    <a:pt x="1146505" y="368134"/>
                  </a:lnTo>
                  <a:lnTo>
                    <a:pt x="1184935" y="407517"/>
                  </a:lnTo>
                  <a:lnTo>
                    <a:pt x="1222654" y="445071"/>
                  </a:lnTo>
                  <a:lnTo>
                    <a:pt x="1246746" y="463969"/>
                  </a:lnTo>
                  <a:lnTo>
                    <a:pt x="1249349" y="462889"/>
                  </a:lnTo>
                  <a:lnTo>
                    <a:pt x="1251000" y="457555"/>
                  </a:lnTo>
                  <a:lnTo>
                    <a:pt x="1251864" y="444830"/>
                  </a:lnTo>
                  <a:lnTo>
                    <a:pt x="1252118" y="421551"/>
                  </a:lnTo>
                  <a:lnTo>
                    <a:pt x="1253324" y="71640"/>
                  </a:lnTo>
                  <a:lnTo>
                    <a:pt x="1253998" y="48831"/>
                  </a:lnTo>
                  <a:lnTo>
                    <a:pt x="1256969" y="33223"/>
                  </a:lnTo>
                  <a:lnTo>
                    <a:pt x="1263650" y="23533"/>
                  </a:lnTo>
                  <a:lnTo>
                    <a:pt x="1275422" y="18503"/>
                  </a:lnTo>
                  <a:lnTo>
                    <a:pt x="1282585" y="16713"/>
                  </a:lnTo>
                  <a:lnTo>
                    <a:pt x="1293914" y="16713"/>
                  </a:lnTo>
                  <a:lnTo>
                    <a:pt x="1296314" y="14935"/>
                  </a:lnTo>
                  <a:lnTo>
                    <a:pt x="1296314" y="8940"/>
                  </a:lnTo>
                  <a:close/>
                </a:path>
              </a:pathLst>
            </a:custGeom>
            <a:solidFill>
              <a:srgbClr val="EBAF3B"/>
            </a:solidFill>
          </p:spPr>
          <p:txBody>
            <a:bodyPr wrap="square" lIns="0" tIns="0" rIns="0" bIns="0" rtlCol="0"/>
            <a:lstStyle/>
            <a:p>
              <a:endParaRPr/>
            </a:p>
          </p:txBody>
        </p:sp>
        <p:sp>
          <p:nvSpPr>
            <p:cNvPr id="8" name="object 8">
              <a:extLst>
                <a:ext uri="{FF2B5EF4-FFF2-40B4-BE49-F238E27FC236}">
                  <a16:creationId xmlns:a16="http://schemas.microsoft.com/office/drawing/2014/main" id="{17D296E4-7722-90D5-3426-294E3E6692F2}"/>
                </a:ext>
              </a:extLst>
            </p:cNvPr>
            <p:cNvSpPr/>
            <p:nvPr/>
          </p:nvSpPr>
          <p:spPr>
            <a:xfrm>
              <a:off x="8404580" y="1604568"/>
              <a:ext cx="1151890" cy="468630"/>
            </a:xfrm>
            <a:custGeom>
              <a:avLst/>
              <a:gdLst/>
              <a:ahLst/>
              <a:cxnLst/>
              <a:rect l="l" t="t" r="r" b="b"/>
              <a:pathLst>
                <a:path w="1151890" h="468630">
                  <a:moveTo>
                    <a:pt x="451421" y="453199"/>
                  </a:moveTo>
                  <a:lnTo>
                    <a:pt x="449033" y="451421"/>
                  </a:lnTo>
                  <a:lnTo>
                    <a:pt x="434098" y="451421"/>
                  </a:lnTo>
                  <a:lnTo>
                    <a:pt x="422744" y="449605"/>
                  </a:lnTo>
                  <a:lnTo>
                    <a:pt x="372795" y="427367"/>
                  </a:lnTo>
                  <a:lnTo>
                    <a:pt x="322783" y="375932"/>
                  </a:lnTo>
                  <a:lnTo>
                    <a:pt x="293192" y="339826"/>
                  </a:lnTo>
                  <a:lnTo>
                    <a:pt x="260896" y="298881"/>
                  </a:lnTo>
                  <a:lnTo>
                    <a:pt x="236410" y="267487"/>
                  </a:lnTo>
                  <a:lnTo>
                    <a:pt x="225691" y="253746"/>
                  </a:lnTo>
                  <a:lnTo>
                    <a:pt x="259664" y="217512"/>
                  </a:lnTo>
                  <a:lnTo>
                    <a:pt x="281978" y="182778"/>
                  </a:lnTo>
                  <a:lnTo>
                    <a:pt x="297942" y="115824"/>
                  </a:lnTo>
                  <a:lnTo>
                    <a:pt x="293598" y="87274"/>
                  </a:lnTo>
                  <a:lnTo>
                    <a:pt x="282943" y="63804"/>
                  </a:lnTo>
                  <a:lnTo>
                    <a:pt x="269494" y="46050"/>
                  </a:lnTo>
                  <a:lnTo>
                    <a:pt x="256768" y="34632"/>
                  </a:lnTo>
                  <a:lnTo>
                    <a:pt x="247789" y="29756"/>
                  </a:lnTo>
                  <a:lnTo>
                    <a:pt x="247789" y="146900"/>
                  </a:lnTo>
                  <a:lnTo>
                    <a:pt x="245033" y="178384"/>
                  </a:lnTo>
                  <a:lnTo>
                    <a:pt x="225882" y="224802"/>
                  </a:lnTo>
                  <a:lnTo>
                    <a:pt x="189204" y="248094"/>
                  </a:lnTo>
                  <a:lnTo>
                    <a:pt x="166598" y="250190"/>
                  </a:lnTo>
                  <a:lnTo>
                    <a:pt x="146977" y="249453"/>
                  </a:lnTo>
                  <a:lnTo>
                    <a:pt x="103911" y="240639"/>
                  </a:lnTo>
                  <a:lnTo>
                    <a:pt x="99720" y="236448"/>
                  </a:lnTo>
                  <a:lnTo>
                    <a:pt x="99720" y="34632"/>
                  </a:lnTo>
                  <a:lnTo>
                    <a:pt x="144500" y="27470"/>
                  </a:lnTo>
                  <a:lnTo>
                    <a:pt x="187591" y="35623"/>
                  </a:lnTo>
                  <a:lnTo>
                    <a:pt x="220103" y="59182"/>
                  </a:lnTo>
                  <a:lnTo>
                    <a:pt x="240639" y="96735"/>
                  </a:lnTo>
                  <a:lnTo>
                    <a:pt x="247789" y="146900"/>
                  </a:lnTo>
                  <a:lnTo>
                    <a:pt x="247789" y="29756"/>
                  </a:lnTo>
                  <a:lnTo>
                    <a:pt x="243611" y="27470"/>
                  </a:lnTo>
                  <a:lnTo>
                    <a:pt x="231635" y="20942"/>
                  </a:lnTo>
                  <a:lnTo>
                    <a:pt x="204368" y="12979"/>
                  </a:lnTo>
                  <a:lnTo>
                    <a:pt x="182702" y="10147"/>
                  </a:lnTo>
                  <a:lnTo>
                    <a:pt x="175983" y="9258"/>
                  </a:lnTo>
                  <a:lnTo>
                    <a:pt x="147485" y="8356"/>
                  </a:lnTo>
                  <a:lnTo>
                    <a:pt x="129590" y="8636"/>
                  </a:lnTo>
                  <a:lnTo>
                    <a:pt x="77012" y="10147"/>
                  </a:lnTo>
                  <a:lnTo>
                    <a:pt x="31013" y="8636"/>
                  </a:lnTo>
                  <a:lnTo>
                    <a:pt x="9563" y="8356"/>
                  </a:lnTo>
                  <a:lnTo>
                    <a:pt x="2984" y="8356"/>
                  </a:lnTo>
                  <a:lnTo>
                    <a:pt x="0" y="9550"/>
                  </a:lnTo>
                  <a:lnTo>
                    <a:pt x="0" y="15519"/>
                  </a:lnTo>
                  <a:lnTo>
                    <a:pt x="2400" y="16713"/>
                  </a:lnTo>
                  <a:lnTo>
                    <a:pt x="10134" y="16713"/>
                  </a:lnTo>
                  <a:lnTo>
                    <a:pt x="20269" y="17297"/>
                  </a:lnTo>
                  <a:lnTo>
                    <a:pt x="50736" y="52552"/>
                  </a:lnTo>
                  <a:lnTo>
                    <a:pt x="51879" y="327507"/>
                  </a:lnTo>
                  <a:lnTo>
                    <a:pt x="51562" y="363474"/>
                  </a:lnTo>
                  <a:lnTo>
                    <a:pt x="48958" y="416179"/>
                  </a:lnTo>
                  <a:lnTo>
                    <a:pt x="26276" y="450227"/>
                  </a:lnTo>
                  <a:lnTo>
                    <a:pt x="19113" y="451421"/>
                  </a:lnTo>
                  <a:lnTo>
                    <a:pt x="10134" y="451421"/>
                  </a:lnTo>
                  <a:lnTo>
                    <a:pt x="8940" y="453199"/>
                  </a:lnTo>
                  <a:lnTo>
                    <a:pt x="8940" y="458584"/>
                  </a:lnTo>
                  <a:lnTo>
                    <a:pt x="11925" y="459790"/>
                  </a:lnTo>
                  <a:lnTo>
                    <a:pt x="18491" y="459790"/>
                  </a:lnTo>
                  <a:lnTo>
                    <a:pt x="34734" y="459498"/>
                  </a:lnTo>
                  <a:lnTo>
                    <a:pt x="74650" y="457974"/>
                  </a:lnTo>
                  <a:lnTo>
                    <a:pt x="123164" y="459498"/>
                  </a:lnTo>
                  <a:lnTo>
                    <a:pt x="148056" y="459790"/>
                  </a:lnTo>
                  <a:lnTo>
                    <a:pt x="154647" y="459790"/>
                  </a:lnTo>
                  <a:lnTo>
                    <a:pt x="157619" y="457974"/>
                  </a:lnTo>
                  <a:lnTo>
                    <a:pt x="157619" y="453199"/>
                  </a:lnTo>
                  <a:lnTo>
                    <a:pt x="156425" y="451421"/>
                  </a:lnTo>
                  <a:lnTo>
                    <a:pt x="152857" y="451421"/>
                  </a:lnTo>
                  <a:lnTo>
                    <a:pt x="147574" y="451205"/>
                  </a:lnTo>
                  <a:lnTo>
                    <a:pt x="108305" y="438200"/>
                  </a:lnTo>
                  <a:lnTo>
                    <a:pt x="100977" y="393407"/>
                  </a:lnTo>
                  <a:lnTo>
                    <a:pt x="99771" y="327507"/>
                  </a:lnTo>
                  <a:lnTo>
                    <a:pt x="99720" y="269303"/>
                  </a:lnTo>
                  <a:lnTo>
                    <a:pt x="100888" y="267487"/>
                  </a:lnTo>
                  <a:lnTo>
                    <a:pt x="103911" y="267487"/>
                  </a:lnTo>
                  <a:lnTo>
                    <a:pt x="177330" y="268693"/>
                  </a:lnTo>
                  <a:lnTo>
                    <a:pt x="180924" y="268693"/>
                  </a:lnTo>
                  <a:lnTo>
                    <a:pt x="182702" y="269887"/>
                  </a:lnTo>
                  <a:lnTo>
                    <a:pt x="185102" y="272288"/>
                  </a:lnTo>
                  <a:lnTo>
                    <a:pt x="196786" y="288023"/>
                  </a:lnTo>
                  <a:lnTo>
                    <a:pt x="231127" y="335165"/>
                  </a:lnTo>
                  <a:lnTo>
                    <a:pt x="250190" y="360641"/>
                  </a:lnTo>
                  <a:lnTo>
                    <a:pt x="273532" y="391325"/>
                  </a:lnTo>
                  <a:lnTo>
                    <a:pt x="312153" y="435216"/>
                  </a:lnTo>
                  <a:lnTo>
                    <a:pt x="356031" y="457238"/>
                  </a:lnTo>
                  <a:lnTo>
                    <a:pt x="394703" y="459790"/>
                  </a:lnTo>
                  <a:lnTo>
                    <a:pt x="447827" y="459790"/>
                  </a:lnTo>
                  <a:lnTo>
                    <a:pt x="451421" y="458584"/>
                  </a:lnTo>
                  <a:lnTo>
                    <a:pt x="451421" y="453199"/>
                  </a:lnTo>
                  <a:close/>
                </a:path>
                <a:path w="1151890" h="468630">
                  <a:moveTo>
                    <a:pt x="610247" y="453186"/>
                  </a:moveTo>
                  <a:lnTo>
                    <a:pt x="609053" y="451408"/>
                  </a:lnTo>
                  <a:lnTo>
                    <a:pt x="605459" y="451408"/>
                  </a:lnTo>
                  <a:lnTo>
                    <a:pt x="593140" y="450672"/>
                  </a:lnTo>
                  <a:lnTo>
                    <a:pt x="557161" y="428282"/>
                  </a:lnTo>
                  <a:lnTo>
                    <a:pt x="552691" y="363474"/>
                  </a:lnTo>
                  <a:lnTo>
                    <a:pt x="552323" y="286600"/>
                  </a:lnTo>
                  <a:lnTo>
                    <a:pt x="552475" y="89242"/>
                  </a:lnTo>
                  <a:lnTo>
                    <a:pt x="555205" y="38823"/>
                  </a:lnTo>
                  <a:lnTo>
                    <a:pt x="586333" y="16700"/>
                  </a:lnTo>
                  <a:lnTo>
                    <a:pt x="592912" y="16700"/>
                  </a:lnTo>
                  <a:lnTo>
                    <a:pt x="595312" y="15506"/>
                  </a:lnTo>
                  <a:lnTo>
                    <a:pt x="595312" y="9537"/>
                  </a:lnTo>
                  <a:lnTo>
                    <a:pt x="592328" y="8343"/>
                  </a:lnTo>
                  <a:lnTo>
                    <a:pt x="569480" y="8636"/>
                  </a:lnTo>
                  <a:lnTo>
                    <a:pt x="527240" y="10134"/>
                  </a:lnTo>
                  <a:lnTo>
                    <a:pt x="484251" y="8636"/>
                  </a:lnTo>
                  <a:lnTo>
                    <a:pt x="460362" y="8343"/>
                  </a:lnTo>
                  <a:lnTo>
                    <a:pt x="457390" y="9537"/>
                  </a:lnTo>
                  <a:lnTo>
                    <a:pt x="457390" y="15506"/>
                  </a:lnTo>
                  <a:lnTo>
                    <a:pt x="459752" y="16700"/>
                  </a:lnTo>
                  <a:lnTo>
                    <a:pt x="466331" y="16700"/>
                  </a:lnTo>
                  <a:lnTo>
                    <a:pt x="474103" y="17284"/>
                  </a:lnTo>
                  <a:lnTo>
                    <a:pt x="500964" y="52539"/>
                  </a:lnTo>
                  <a:lnTo>
                    <a:pt x="502119" y="327507"/>
                  </a:lnTo>
                  <a:lnTo>
                    <a:pt x="501802" y="363474"/>
                  </a:lnTo>
                  <a:lnTo>
                    <a:pt x="499186" y="416166"/>
                  </a:lnTo>
                  <a:lnTo>
                    <a:pt x="476478" y="450215"/>
                  </a:lnTo>
                  <a:lnTo>
                    <a:pt x="469315" y="451408"/>
                  </a:lnTo>
                  <a:lnTo>
                    <a:pt x="460362" y="451408"/>
                  </a:lnTo>
                  <a:lnTo>
                    <a:pt x="459168" y="453186"/>
                  </a:lnTo>
                  <a:lnTo>
                    <a:pt x="459168" y="458571"/>
                  </a:lnTo>
                  <a:lnTo>
                    <a:pt x="462153" y="459778"/>
                  </a:lnTo>
                  <a:lnTo>
                    <a:pt x="485013" y="459498"/>
                  </a:lnTo>
                  <a:lnTo>
                    <a:pt x="527240" y="457962"/>
                  </a:lnTo>
                  <a:lnTo>
                    <a:pt x="575779" y="459498"/>
                  </a:lnTo>
                  <a:lnTo>
                    <a:pt x="607237" y="459778"/>
                  </a:lnTo>
                  <a:lnTo>
                    <a:pt x="610247" y="457962"/>
                  </a:lnTo>
                  <a:lnTo>
                    <a:pt x="610247" y="453186"/>
                  </a:lnTo>
                  <a:close/>
                </a:path>
                <a:path w="1151890" h="468630">
                  <a:moveTo>
                    <a:pt x="1151813" y="223901"/>
                  </a:moveTo>
                  <a:lnTo>
                    <a:pt x="1147241" y="174332"/>
                  </a:lnTo>
                  <a:lnTo>
                    <a:pt x="1134033" y="130225"/>
                  </a:lnTo>
                  <a:lnTo>
                    <a:pt x="1112989" y="91922"/>
                  </a:lnTo>
                  <a:lnTo>
                    <a:pt x="1094511" y="70815"/>
                  </a:lnTo>
                  <a:lnTo>
                    <a:pt x="1094511" y="240626"/>
                  </a:lnTo>
                  <a:lnTo>
                    <a:pt x="1088199" y="306679"/>
                  </a:lnTo>
                  <a:lnTo>
                    <a:pt x="1071232" y="357212"/>
                  </a:lnTo>
                  <a:lnTo>
                    <a:pt x="1046556" y="394182"/>
                  </a:lnTo>
                  <a:lnTo>
                    <a:pt x="1017117" y="419531"/>
                  </a:lnTo>
                  <a:lnTo>
                    <a:pt x="955738" y="443204"/>
                  </a:lnTo>
                  <a:lnTo>
                    <a:pt x="929678" y="445427"/>
                  </a:lnTo>
                  <a:lnTo>
                    <a:pt x="885253" y="440055"/>
                  </a:lnTo>
                  <a:lnTo>
                    <a:pt x="844804" y="424421"/>
                  </a:lnTo>
                  <a:lnTo>
                    <a:pt x="809358" y="399224"/>
                  </a:lnTo>
                  <a:lnTo>
                    <a:pt x="779970" y="365163"/>
                  </a:lnTo>
                  <a:lnTo>
                    <a:pt x="757694" y="322922"/>
                  </a:lnTo>
                  <a:lnTo>
                    <a:pt x="743559" y="273215"/>
                  </a:lnTo>
                  <a:lnTo>
                    <a:pt x="738619" y="216750"/>
                  </a:lnTo>
                  <a:lnTo>
                    <a:pt x="744601" y="156794"/>
                  </a:lnTo>
                  <a:lnTo>
                    <a:pt x="761657" y="107696"/>
                  </a:lnTo>
                  <a:lnTo>
                    <a:pt x="788390" y="69469"/>
                  </a:lnTo>
                  <a:lnTo>
                    <a:pt x="823429" y="42151"/>
                  </a:lnTo>
                  <a:lnTo>
                    <a:pt x="865416" y="25742"/>
                  </a:lnTo>
                  <a:lnTo>
                    <a:pt x="912964" y="20269"/>
                  </a:lnTo>
                  <a:lnTo>
                    <a:pt x="952728" y="24955"/>
                  </a:lnTo>
                  <a:lnTo>
                    <a:pt x="990219" y="38887"/>
                  </a:lnTo>
                  <a:lnTo>
                    <a:pt x="1024026" y="61874"/>
                  </a:lnTo>
                  <a:lnTo>
                    <a:pt x="1052766" y="93738"/>
                  </a:lnTo>
                  <a:lnTo>
                    <a:pt x="1075016" y="134264"/>
                  </a:lnTo>
                  <a:lnTo>
                    <a:pt x="1089406" y="183299"/>
                  </a:lnTo>
                  <a:lnTo>
                    <a:pt x="1094511" y="240626"/>
                  </a:lnTo>
                  <a:lnTo>
                    <a:pt x="1094511" y="70815"/>
                  </a:lnTo>
                  <a:lnTo>
                    <a:pt x="1084859" y="59778"/>
                  </a:lnTo>
                  <a:lnTo>
                    <a:pt x="1050442" y="34163"/>
                  </a:lnTo>
                  <a:lnTo>
                    <a:pt x="1020826" y="20269"/>
                  </a:lnTo>
                  <a:lnTo>
                    <a:pt x="1010488" y="15417"/>
                  </a:lnTo>
                  <a:lnTo>
                    <a:pt x="965796" y="3911"/>
                  </a:lnTo>
                  <a:lnTo>
                    <a:pt x="917143" y="0"/>
                  </a:lnTo>
                  <a:lnTo>
                    <a:pt x="859713" y="6057"/>
                  </a:lnTo>
                  <a:lnTo>
                    <a:pt x="810844" y="22872"/>
                  </a:lnTo>
                  <a:lnTo>
                    <a:pt x="770267" y="48361"/>
                  </a:lnTo>
                  <a:lnTo>
                    <a:pt x="737704" y="80454"/>
                  </a:lnTo>
                  <a:lnTo>
                    <a:pt x="712863" y="117081"/>
                  </a:lnTo>
                  <a:lnTo>
                    <a:pt x="695464" y="156171"/>
                  </a:lnTo>
                  <a:lnTo>
                    <a:pt x="685228" y="195668"/>
                  </a:lnTo>
                  <a:lnTo>
                    <a:pt x="681888" y="233476"/>
                  </a:lnTo>
                  <a:lnTo>
                    <a:pt x="685126" y="274408"/>
                  </a:lnTo>
                  <a:lnTo>
                    <a:pt x="695083" y="315480"/>
                  </a:lnTo>
                  <a:lnTo>
                    <a:pt x="712050" y="354939"/>
                  </a:lnTo>
                  <a:lnTo>
                    <a:pt x="736371" y="391096"/>
                  </a:lnTo>
                  <a:lnTo>
                    <a:pt x="768362" y="422224"/>
                  </a:lnTo>
                  <a:lnTo>
                    <a:pt x="808329" y="446582"/>
                  </a:lnTo>
                  <a:lnTo>
                    <a:pt x="856627" y="462457"/>
                  </a:lnTo>
                  <a:lnTo>
                    <a:pt x="913549" y="468134"/>
                  </a:lnTo>
                  <a:lnTo>
                    <a:pt x="965098" y="463130"/>
                  </a:lnTo>
                  <a:lnTo>
                    <a:pt x="1011491" y="448779"/>
                  </a:lnTo>
                  <a:lnTo>
                    <a:pt x="1017511" y="445427"/>
                  </a:lnTo>
                  <a:lnTo>
                    <a:pt x="1052182" y="426123"/>
                  </a:lnTo>
                  <a:lnTo>
                    <a:pt x="1086650" y="396176"/>
                  </a:lnTo>
                  <a:lnTo>
                    <a:pt x="1114374" y="359956"/>
                  </a:lnTo>
                  <a:lnTo>
                    <a:pt x="1134821" y="318490"/>
                  </a:lnTo>
                  <a:lnTo>
                    <a:pt x="1147470" y="272796"/>
                  </a:lnTo>
                  <a:lnTo>
                    <a:pt x="1151813" y="223901"/>
                  </a:lnTo>
                  <a:close/>
                </a:path>
              </a:pathLst>
            </a:custGeom>
            <a:solidFill>
              <a:srgbClr val="55A7DD"/>
            </a:solidFill>
          </p:spPr>
          <p:txBody>
            <a:bodyPr wrap="square" lIns="0" tIns="0" rIns="0" bIns="0" rtlCol="0"/>
            <a:lstStyle/>
            <a:p>
              <a:endParaRPr/>
            </a:p>
          </p:txBody>
        </p:sp>
        <p:pic>
          <p:nvPicPr>
            <p:cNvPr id="9" name="object 9">
              <a:extLst>
                <a:ext uri="{FF2B5EF4-FFF2-40B4-BE49-F238E27FC236}">
                  <a16:creationId xmlns:a16="http://schemas.microsoft.com/office/drawing/2014/main" id="{BC272910-1C69-A633-EF68-113C517B56E0}"/>
                </a:ext>
              </a:extLst>
            </p:cNvPr>
            <p:cNvPicPr/>
            <p:nvPr/>
          </p:nvPicPr>
          <p:blipFill>
            <a:blip r:embed="rId5" cstate="print"/>
            <a:stretch>
              <a:fillRect/>
            </a:stretch>
          </p:blipFill>
          <p:spPr>
            <a:xfrm>
              <a:off x="7456084" y="2171232"/>
              <a:ext cx="85775" cy="154774"/>
            </a:xfrm>
            <a:prstGeom prst="rect">
              <a:avLst/>
            </a:prstGeom>
          </p:spPr>
        </p:pic>
        <p:pic>
          <p:nvPicPr>
            <p:cNvPr id="11" name="object 10">
              <a:extLst>
                <a:ext uri="{FF2B5EF4-FFF2-40B4-BE49-F238E27FC236}">
                  <a16:creationId xmlns:a16="http://schemas.microsoft.com/office/drawing/2014/main" id="{EBE26CE7-6DB7-87DB-89F9-A55752D0E5E1}"/>
                </a:ext>
              </a:extLst>
            </p:cNvPr>
            <p:cNvPicPr/>
            <p:nvPr/>
          </p:nvPicPr>
          <p:blipFill>
            <a:blip r:embed="rId6" cstate="print"/>
            <a:stretch>
              <a:fillRect/>
            </a:stretch>
          </p:blipFill>
          <p:spPr>
            <a:xfrm>
              <a:off x="7565541" y="2165032"/>
              <a:ext cx="135572" cy="168135"/>
            </a:xfrm>
            <a:prstGeom prst="rect">
              <a:avLst/>
            </a:prstGeom>
          </p:spPr>
        </p:pic>
        <p:pic>
          <p:nvPicPr>
            <p:cNvPr id="13" name="object 11">
              <a:extLst>
                <a:ext uri="{FF2B5EF4-FFF2-40B4-BE49-F238E27FC236}">
                  <a16:creationId xmlns:a16="http://schemas.microsoft.com/office/drawing/2014/main" id="{2516BDDF-EB55-2E67-1B00-D0F819635F57}"/>
                </a:ext>
              </a:extLst>
            </p:cNvPr>
            <p:cNvPicPr/>
            <p:nvPr/>
          </p:nvPicPr>
          <p:blipFill>
            <a:blip r:embed="rId7" cstate="print"/>
            <a:stretch>
              <a:fillRect/>
            </a:stretch>
          </p:blipFill>
          <p:spPr>
            <a:xfrm>
              <a:off x="7730997" y="2171232"/>
              <a:ext cx="85763" cy="154774"/>
            </a:xfrm>
            <a:prstGeom prst="rect">
              <a:avLst/>
            </a:prstGeom>
          </p:spPr>
        </p:pic>
        <p:pic>
          <p:nvPicPr>
            <p:cNvPr id="15" name="object 12">
              <a:extLst>
                <a:ext uri="{FF2B5EF4-FFF2-40B4-BE49-F238E27FC236}">
                  <a16:creationId xmlns:a16="http://schemas.microsoft.com/office/drawing/2014/main" id="{1301CAFC-5E2D-BE4E-2F5C-143FE688E52F}"/>
                </a:ext>
              </a:extLst>
            </p:cNvPr>
            <p:cNvPicPr/>
            <p:nvPr/>
          </p:nvPicPr>
          <p:blipFill>
            <a:blip r:embed="rId8" cstate="print"/>
            <a:stretch>
              <a:fillRect/>
            </a:stretch>
          </p:blipFill>
          <p:spPr>
            <a:xfrm>
              <a:off x="7844963" y="2171230"/>
              <a:ext cx="93040" cy="154774"/>
            </a:xfrm>
            <a:prstGeom prst="rect">
              <a:avLst/>
            </a:prstGeom>
          </p:spPr>
        </p:pic>
        <p:pic>
          <p:nvPicPr>
            <p:cNvPr id="16" name="object 13">
              <a:extLst>
                <a:ext uri="{FF2B5EF4-FFF2-40B4-BE49-F238E27FC236}">
                  <a16:creationId xmlns:a16="http://schemas.microsoft.com/office/drawing/2014/main" id="{C682928C-92F0-9EFB-7BB7-A85E331E3C30}"/>
                </a:ext>
              </a:extLst>
            </p:cNvPr>
            <p:cNvPicPr/>
            <p:nvPr/>
          </p:nvPicPr>
          <p:blipFill>
            <a:blip r:embed="rId9" cstate="print"/>
            <a:stretch>
              <a:fillRect/>
            </a:stretch>
          </p:blipFill>
          <p:spPr>
            <a:xfrm>
              <a:off x="7959378" y="2166360"/>
              <a:ext cx="170688" cy="164858"/>
            </a:xfrm>
            <a:prstGeom prst="rect">
              <a:avLst/>
            </a:prstGeom>
          </p:spPr>
        </p:pic>
        <p:sp>
          <p:nvSpPr>
            <p:cNvPr id="17" name="object 14">
              <a:extLst>
                <a:ext uri="{FF2B5EF4-FFF2-40B4-BE49-F238E27FC236}">
                  <a16:creationId xmlns:a16="http://schemas.microsoft.com/office/drawing/2014/main" id="{7F7F9957-FB7E-DEFE-9483-805717AC0AD8}"/>
                </a:ext>
              </a:extLst>
            </p:cNvPr>
            <p:cNvSpPr/>
            <p:nvPr/>
          </p:nvSpPr>
          <p:spPr>
            <a:xfrm>
              <a:off x="8157514" y="2171230"/>
              <a:ext cx="20955" cy="154940"/>
            </a:xfrm>
            <a:custGeom>
              <a:avLst/>
              <a:gdLst/>
              <a:ahLst/>
              <a:cxnLst/>
              <a:rect l="l" t="t" r="r" b="b"/>
              <a:pathLst>
                <a:path w="20954" h="154939">
                  <a:moveTo>
                    <a:pt x="20904" y="0"/>
                  </a:moveTo>
                  <a:lnTo>
                    <a:pt x="0" y="0"/>
                  </a:lnTo>
                  <a:lnTo>
                    <a:pt x="0" y="154774"/>
                  </a:lnTo>
                  <a:lnTo>
                    <a:pt x="20904" y="154774"/>
                  </a:lnTo>
                  <a:lnTo>
                    <a:pt x="20904" y="0"/>
                  </a:lnTo>
                  <a:close/>
                </a:path>
              </a:pathLst>
            </a:custGeom>
            <a:solidFill>
              <a:srgbClr val="808285"/>
            </a:solidFill>
          </p:spPr>
          <p:txBody>
            <a:bodyPr wrap="square" lIns="0" tIns="0" rIns="0" bIns="0" rtlCol="0"/>
            <a:lstStyle/>
            <a:p>
              <a:endParaRPr/>
            </a:p>
          </p:txBody>
        </p:sp>
        <p:pic>
          <p:nvPicPr>
            <p:cNvPr id="18" name="object 15">
              <a:extLst>
                <a:ext uri="{FF2B5EF4-FFF2-40B4-BE49-F238E27FC236}">
                  <a16:creationId xmlns:a16="http://schemas.microsoft.com/office/drawing/2014/main" id="{2AFD7555-671E-4A2A-BE7F-BD0529034B03}"/>
                </a:ext>
              </a:extLst>
            </p:cNvPr>
            <p:cNvPicPr/>
            <p:nvPr/>
          </p:nvPicPr>
          <p:blipFill>
            <a:blip r:embed="rId10" cstate="print"/>
            <a:stretch>
              <a:fillRect/>
            </a:stretch>
          </p:blipFill>
          <p:spPr>
            <a:xfrm>
              <a:off x="8197721" y="2165264"/>
              <a:ext cx="145542" cy="160743"/>
            </a:xfrm>
            <a:prstGeom prst="rect">
              <a:avLst/>
            </a:prstGeom>
          </p:spPr>
        </p:pic>
        <p:pic>
          <p:nvPicPr>
            <p:cNvPr id="19" name="object 16">
              <a:extLst>
                <a:ext uri="{FF2B5EF4-FFF2-40B4-BE49-F238E27FC236}">
                  <a16:creationId xmlns:a16="http://schemas.microsoft.com/office/drawing/2014/main" id="{4751A6A4-80C0-1346-0FF0-F391A5CA72F1}"/>
                </a:ext>
              </a:extLst>
            </p:cNvPr>
            <p:cNvPicPr/>
            <p:nvPr/>
          </p:nvPicPr>
          <p:blipFill>
            <a:blip r:embed="rId11" cstate="print"/>
            <a:stretch>
              <a:fillRect/>
            </a:stretch>
          </p:blipFill>
          <p:spPr>
            <a:xfrm>
              <a:off x="8424415" y="2166360"/>
              <a:ext cx="105206" cy="164858"/>
            </a:xfrm>
            <a:prstGeom prst="rect">
              <a:avLst/>
            </a:prstGeom>
          </p:spPr>
        </p:pic>
        <p:pic>
          <p:nvPicPr>
            <p:cNvPr id="20" name="object 17">
              <a:extLst>
                <a:ext uri="{FF2B5EF4-FFF2-40B4-BE49-F238E27FC236}">
                  <a16:creationId xmlns:a16="http://schemas.microsoft.com/office/drawing/2014/main" id="{B04BC1C4-0E33-AB15-A48A-7D7969400D8A}"/>
                </a:ext>
              </a:extLst>
            </p:cNvPr>
            <p:cNvPicPr/>
            <p:nvPr/>
          </p:nvPicPr>
          <p:blipFill>
            <a:blip r:embed="rId12" cstate="print"/>
            <a:stretch>
              <a:fillRect/>
            </a:stretch>
          </p:blipFill>
          <p:spPr>
            <a:xfrm>
              <a:off x="8549293" y="2166367"/>
              <a:ext cx="170687" cy="164846"/>
            </a:xfrm>
            <a:prstGeom prst="rect">
              <a:avLst/>
            </a:prstGeom>
          </p:spPr>
        </p:pic>
        <p:pic>
          <p:nvPicPr>
            <p:cNvPr id="21" name="object 18">
              <a:extLst>
                <a:ext uri="{FF2B5EF4-FFF2-40B4-BE49-F238E27FC236}">
                  <a16:creationId xmlns:a16="http://schemas.microsoft.com/office/drawing/2014/main" id="{BB56322D-6882-03FC-3B0A-4593D84559D2}"/>
                </a:ext>
              </a:extLst>
            </p:cNvPr>
            <p:cNvPicPr/>
            <p:nvPr/>
          </p:nvPicPr>
          <p:blipFill>
            <a:blip r:embed="rId13" cstate="print"/>
            <a:stretch>
              <a:fillRect/>
            </a:stretch>
          </p:blipFill>
          <p:spPr>
            <a:xfrm>
              <a:off x="8750597" y="2165264"/>
              <a:ext cx="223516" cy="160907"/>
            </a:xfrm>
            <a:prstGeom prst="rect">
              <a:avLst/>
            </a:prstGeom>
          </p:spPr>
        </p:pic>
        <p:pic>
          <p:nvPicPr>
            <p:cNvPr id="22" name="object 19">
              <a:extLst>
                <a:ext uri="{FF2B5EF4-FFF2-40B4-BE49-F238E27FC236}">
                  <a16:creationId xmlns:a16="http://schemas.microsoft.com/office/drawing/2014/main" id="{192AF81E-5326-FE61-D511-1EB0E2FDEA18}"/>
                </a:ext>
              </a:extLst>
            </p:cNvPr>
            <p:cNvPicPr/>
            <p:nvPr/>
          </p:nvPicPr>
          <p:blipFill>
            <a:blip r:embed="rId14" cstate="print"/>
            <a:stretch>
              <a:fillRect/>
            </a:stretch>
          </p:blipFill>
          <p:spPr>
            <a:xfrm>
              <a:off x="8996856" y="2171230"/>
              <a:ext cx="93040" cy="154774"/>
            </a:xfrm>
            <a:prstGeom prst="rect">
              <a:avLst/>
            </a:prstGeom>
          </p:spPr>
        </p:pic>
        <p:pic>
          <p:nvPicPr>
            <p:cNvPr id="23" name="object 20">
              <a:extLst>
                <a:ext uri="{FF2B5EF4-FFF2-40B4-BE49-F238E27FC236}">
                  <a16:creationId xmlns:a16="http://schemas.microsoft.com/office/drawing/2014/main" id="{EE05EFD1-DF2B-1ED9-76DB-CDBDE1CA5612}"/>
                </a:ext>
              </a:extLst>
            </p:cNvPr>
            <p:cNvPicPr/>
            <p:nvPr/>
          </p:nvPicPr>
          <p:blipFill>
            <a:blip r:embed="rId15" cstate="print"/>
            <a:stretch>
              <a:fillRect/>
            </a:stretch>
          </p:blipFill>
          <p:spPr>
            <a:xfrm>
              <a:off x="7995744" y="979661"/>
              <a:ext cx="128685" cy="128282"/>
            </a:xfrm>
            <a:prstGeom prst="rect">
              <a:avLst/>
            </a:prstGeom>
          </p:spPr>
        </p:pic>
        <p:pic>
          <p:nvPicPr>
            <p:cNvPr id="24" name="object 21">
              <a:extLst>
                <a:ext uri="{FF2B5EF4-FFF2-40B4-BE49-F238E27FC236}">
                  <a16:creationId xmlns:a16="http://schemas.microsoft.com/office/drawing/2014/main" id="{1AD92D84-C458-E257-4F21-710692E7F242}"/>
                </a:ext>
              </a:extLst>
            </p:cNvPr>
            <p:cNvPicPr/>
            <p:nvPr/>
          </p:nvPicPr>
          <p:blipFill>
            <a:blip r:embed="rId16" cstate="print"/>
            <a:stretch>
              <a:fillRect/>
            </a:stretch>
          </p:blipFill>
          <p:spPr>
            <a:xfrm>
              <a:off x="8244880" y="1060020"/>
              <a:ext cx="74599" cy="151218"/>
            </a:xfrm>
            <a:prstGeom prst="rect">
              <a:avLst/>
            </a:prstGeom>
          </p:spPr>
        </p:pic>
        <p:pic>
          <p:nvPicPr>
            <p:cNvPr id="25" name="object 22">
              <a:extLst>
                <a:ext uri="{FF2B5EF4-FFF2-40B4-BE49-F238E27FC236}">
                  <a16:creationId xmlns:a16="http://schemas.microsoft.com/office/drawing/2014/main" id="{EAB32E7C-5AE1-59CE-4E16-B3E926DB0323}"/>
                </a:ext>
              </a:extLst>
            </p:cNvPr>
            <p:cNvPicPr/>
            <p:nvPr/>
          </p:nvPicPr>
          <p:blipFill>
            <a:blip r:embed="rId17" cstate="print"/>
            <a:stretch>
              <a:fillRect/>
            </a:stretch>
          </p:blipFill>
          <p:spPr>
            <a:xfrm>
              <a:off x="7995744" y="535068"/>
              <a:ext cx="128685" cy="128306"/>
            </a:xfrm>
            <a:prstGeom prst="rect">
              <a:avLst/>
            </a:prstGeom>
          </p:spPr>
        </p:pic>
        <p:pic>
          <p:nvPicPr>
            <p:cNvPr id="26" name="object 23">
              <a:extLst>
                <a:ext uri="{FF2B5EF4-FFF2-40B4-BE49-F238E27FC236}">
                  <a16:creationId xmlns:a16="http://schemas.microsoft.com/office/drawing/2014/main" id="{4AD2B435-433B-7111-7D46-9A1F1D530C84}"/>
                </a:ext>
              </a:extLst>
            </p:cNvPr>
            <p:cNvPicPr/>
            <p:nvPr/>
          </p:nvPicPr>
          <p:blipFill>
            <a:blip r:embed="rId18" cstate="print"/>
            <a:stretch>
              <a:fillRect/>
            </a:stretch>
          </p:blipFill>
          <p:spPr>
            <a:xfrm>
              <a:off x="8520653" y="784199"/>
              <a:ext cx="151218" cy="74612"/>
            </a:xfrm>
            <a:prstGeom prst="rect">
              <a:avLst/>
            </a:prstGeom>
          </p:spPr>
        </p:pic>
        <p:pic>
          <p:nvPicPr>
            <p:cNvPr id="27" name="object 24">
              <a:extLst>
                <a:ext uri="{FF2B5EF4-FFF2-40B4-BE49-F238E27FC236}">
                  <a16:creationId xmlns:a16="http://schemas.microsoft.com/office/drawing/2014/main" id="{9F8F3F76-3245-5DF8-2FCA-D9C31E4A22F7}"/>
                </a:ext>
              </a:extLst>
            </p:cNvPr>
            <p:cNvPicPr/>
            <p:nvPr/>
          </p:nvPicPr>
          <p:blipFill>
            <a:blip r:embed="rId19" cstate="print"/>
            <a:stretch>
              <a:fillRect/>
            </a:stretch>
          </p:blipFill>
          <p:spPr>
            <a:xfrm>
              <a:off x="8244875" y="431817"/>
              <a:ext cx="74599" cy="151218"/>
            </a:xfrm>
            <a:prstGeom prst="rect">
              <a:avLst/>
            </a:prstGeom>
          </p:spPr>
        </p:pic>
        <p:pic>
          <p:nvPicPr>
            <p:cNvPr id="28" name="object 25">
              <a:extLst>
                <a:ext uri="{FF2B5EF4-FFF2-40B4-BE49-F238E27FC236}">
                  <a16:creationId xmlns:a16="http://schemas.microsoft.com/office/drawing/2014/main" id="{E49A8E67-E5E7-1096-34E6-DF03ED2CE531}"/>
                </a:ext>
              </a:extLst>
            </p:cNvPr>
            <p:cNvPicPr/>
            <p:nvPr/>
          </p:nvPicPr>
          <p:blipFill>
            <a:blip r:embed="rId20" cstate="print"/>
            <a:stretch>
              <a:fillRect/>
            </a:stretch>
          </p:blipFill>
          <p:spPr>
            <a:xfrm>
              <a:off x="8439937" y="535193"/>
              <a:ext cx="128676" cy="128185"/>
            </a:xfrm>
            <a:prstGeom prst="rect">
              <a:avLst/>
            </a:prstGeom>
          </p:spPr>
        </p:pic>
        <p:pic>
          <p:nvPicPr>
            <p:cNvPr id="29" name="object 26">
              <a:extLst>
                <a:ext uri="{FF2B5EF4-FFF2-40B4-BE49-F238E27FC236}">
                  <a16:creationId xmlns:a16="http://schemas.microsoft.com/office/drawing/2014/main" id="{C502A175-EB5D-DB08-4ACA-2D3768121DAF}"/>
                </a:ext>
              </a:extLst>
            </p:cNvPr>
            <p:cNvPicPr/>
            <p:nvPr/>
          </p:nvPicPr>
          <p:blipFill>
            <a:blip r:embed="rId21" cstate="print"/>
            <a:stretch>
              <a:fillRect/>
            </a:stretch>
          </p:blipFill>
          <p:spPr>
            <a:xfrm>
              <a:off x="8439937" y="979661"/>
              <a:ext cx="128676" cy="128190"/>
            </a:xfrm>
            <a:prstGeom prst="rect">
              <a:avLst/>
            </a:prstGeom>
          </p:spPr>
        </p:pic>
        <p:sp>
          <p:nvSpPr>
            <p:cNvPr id="30" name="object 27">
              <a:extLst>
                <a:ext uri="{FF2B5EF4-FFF2-40B4-BE49-F238E27FC236}">
                  <a16:creationId xmlns:a16="http://schemas.microsoft.com/office/drawing/2014/main" id="{0725545E-61C3-9DD8-FDE7-ACD63D02B38B}"/>
                </a:ext>
              </a:extLst>
            </p:cNvPr>
            <p:cNvSpPr/>
            <p:nvPr/>
          </p:nvSpPr>
          <p:spPr>
            <a:xfrm>
              <a:off x="8084621" y="623938"/>
              <a:ext cx="395605" cy="395605"/>
            </a:xfrm>
            <a:custGeom>
              <a:avLst/>
              <a:gdLst/>
              <a:ahLst/>
              <a:cxnLst/>
              <a:rect l="l" t="t" r="r" b="b"/>
              <a:pathLst>
                <a:path w="395604" h="395605">
                  <a:moveTo>
                    <a:pt x="197561" y="0"/>
                  </a:moveTo>
                  <a:lnTo>
                    <a:pt x="152186" y="5239"/>
                  </a:lnTo>
                  <a:lnTo>
                    <a:pt x="110538" y="20161"/>
                  </a:lnTo>
                  <a:lnTo>
                    <a:pt x="73812" y="43570"/>
                  </a:lnTo>
                  <a:lnTo>
                    <a:pt x="43201" y="74268"/>
                  </a:lnTo>
                  <a:lnTo>
                    <a:pt x="19900" y="111061"/>
                  </a:lnTo>
                  <a:lnTo>
                    <a:pt x="5173" y="152484"/>
                  </a:lnTo>
                  <a:lnTo>
                    <a:pt x="0" y="197573"/>
                  </a:lnTo>
                  <a:lnTo>
                    <a:pt x="1318" y="220512"/>
                  </a:lnTo>
                  <a:lnTo>
                    <a:pt x="11417" y="263907"/>
                  </a:lnTo>
                  <a:lnTo>
                    <a:pt x="43201" y="320872"/>
                  </a:lnTo>
                  <a:lnTo>
                    <a:pt x="73812" y="351574"/>
                  </a:lnTo>
                  <a:lnTo>
                    <a:pt x="110538" y="374985"/>
                  </a:lnTo>
                  <a:lnTo>
                    <a:pt x="152186" y="389907"/>
                  </a:lnTo>
                  <a:lnTo>
                    <a:pt x="197561" y="395147"/>
                  </a:lnTo>
                  <a:lnTo>
                    <a:pt x="242933" y="389907"/>
                  </a:lnTo>
                  <a:lnTo>
                    <a:pt x="284576" y="374985"/>
                  </a:lnTo>
                  <a:lnTo>
                    <a:pt x="321298" y="351574"/>
                  </a:lnTo>
                  <a:lnTo>
                    <a:pt x="351910" y="320872"/>
                  </a:lnTo>
                  <a:lnTo>
                    <a:pt x="375221" y="284073"/>
                  </a:lnTo>
                  <a:lnTo>
                    <a:pt x="389953" y="242671"/>
                  </a:lnTo>
                  <a:lnTo>
                    <a:pt x="395122" y="197573"/>
                  </a:lnTo>
                  <a:lnTo>
                    <a:pt x="393805" y="174639"/>
                  </a:lnTo>
                  <a:lnTo>
                    <a:pt x="383710" y="131245"/>
                  </a:lnTo>
                  <a:lnTo>
                    <a:pt x="351910" y="74268"/>
                  </a:lnTo>
                  <a:lnTo>
                    <a:pt x="321298" y="43570"/>
                  </a:lnTo>
                  <a:lnTo>
                    <a:pt x="284576" y="20161"/>
                  </a:lnTo>
                  <a:lnTo>
                    <a:pt x="242933" y="5239"/>
                  </a:lnTo>
                  <a:lnTo>
                    <a:pt x="197561" y="0"/>
                  </a:lnTo>
                  <a:close/>
                </a:path>
              </a:pathLst>
            </a:custGeom>
            <a:solidFill>
              <a:srgbClr val="EBAF3B"/>
            </a:solidFill>
          </p:spPr>
          <p:txBody>
            <a:bodyPr wrap="square" lIns="0" tIns="0" rIns="0" bIns="0" rtlCol="0"/>
            <a:lstStyle/>
            <a:p>
              <a:endParaRPr/>
            </a:p>
          </p:txBody>
        </p:sp>
        <p:pic>
          <p:nvPicPr>
            <p:cNvPr id="31" name="object 28">
              <a:extLst>
                <a:ext uri="{FF2B5EF4-FFF2-40B4-BE49-F238E27FC236}">
                  <a16:creationId xmlns:a16="http://schemas.microsoft.com/office/drawing/2014/main" id="{A4403E6E-7E9B-AB3B-8121-7F0823D07AD1}"/>
                </a:ext>
              </a:extLst>
            </p:cNvPr>
            <p:cNvPicPr/>
            <p:nvPr/>
          </p:nvPicPr>
          <p:blipFill>
            <a:blip r:embed="rId22" cstate="print"/>
            <a:stretch>
              <a:fillRect/>
            </a:stretch>
          </p:blipFill>
          <p:spPr>
            <a:xfrm>
              <a:off x="7892489" y="784203"/>
              <a:ext cx="151218" cy="74612"/>
            </a:xfrm>
            <a:prstGeom prst="rect">
              <a:avLst/>
            </a:prstGeom>
          </p:spPr>
        </p:pic>
        <p:sp>
          <p:nvSpPr>
            <p:cNvPr id="32" name="object 29">
              <a:extLst>
                <a:ext uri="{FF2B5EF4-FFF2-40B4-BE49-F238E27FC236}">
                  <a16:creationId xmlns:a16="http://schemas.microsoft.com/office/drawing/2014/main" id="{F7E736B4-4CAF-41DF-1FBE-22563FC9575F}"/>
                </a:ext>
              </a:extLst>
            </p:cNvPr>
            <p:cNvSpPr/>
            <p:nvPr/>
          </p:nvSpPr>
          <p:spPr>
            <a:xfrm>
              <a:off x="7750543" y="899144"/>
              <a:ext cx="1063625" cy="539750"/>
            </a:xfrm>
            <a:custGeom>
              <a:avLst/>
              <a:gdLst/>
              <a:ahLst/>
              <a:cxnLst/>
              <a:rect l="l" t="t" r="r" b="b"/>
              <a:pathLst>
                <a:path w="1063625" h="539750">
                  <a:moveTo>
                    <a:pt x="316737" y="0"/>
                  </a:moveTo>
                  <a:lnTo>
                    <a:pt x="118313" y="0"/>
                  </a:lnTo>
                  <a:lnTo>
                    <a:pt x="0" y="539153"/>
                  </a:lnTo>
                  <a:lnTo>
                    <a:pt x="1063269" y="539153"/>
                  </a:lnTo>
                  <a:lnTo>
                    <a:pt x="1050640" y="481596"/>
                  </a:lnTo>
                  <a:lnTo>
                    <a:pt x="58623" y="481596"/>
                  </a:lnTo>
                  <a:lnTo>
                    <a:pt x="89585" y="327101"/>
                  </a:lnTo>
                  <a:lnTo>
                    <a:pt x="236207" y="327101"/>
                  </a:lnTo>
                  <a:lnTo>
                    <a:pt x="487832" y="326923"/>
                  </a:lnTo>
                  <a:lnTo>
                    <a:pt x="482607" y="322043"/>
                  </a:lnTo>
                  <a:lnTo>
                    <a:pt x="477913" y="316637"/>
                  </a:lnTo>
                  <a:lnTo>
                    <a:pt x="473791" y="310758"/>
                  </a:lnTo>
                  <a:lnTo>
                    <a:pt x="470372" y="304622"/>
                  </a:lnTo>
                  <a:lnTo>
                    <a:pt x="94081" y="304622"/>
                  </a:lnTo>
                  <a:lnTo>
                    <a:pt x="101015" y="270138"/>
                  </a:lnTo>
                  <a:lnTo>
                    <a:pt x="120878" y="171767"/>
                  </a:lnTo>
                  <a:lnTo>
                    <a:pt x="214337" y="171767"/>
                  </a:lnTo>
                  <a:lnTo>
                    <a:pt x="214440" y="165569"/>
                  </a:lnTo>
                  <a:lnTo>
                    <a:pt x="214845" y="161798"/>
                  </a:lnTo>
                  <a:lnTo>
                    <a:pt x="216255" y="155359"/>
                  </a:lnTo>
                  <a:lnTo>
                    <a:pt x="216636" y="153822"/>
                  </a:lnTo>
                  <a:lnTo>
                    <a:pt x="217093" y="152273"/>
                  </a:lnTo>
                  <a:lnTo>
                    <a:pt x="124790" y="152273"/>
                  </a:lnTo>
                  <a:lnTo>
                    <a:pt x="147904" y="36715"/>
                  </a:lnTo>
                  <a:lnTo>
                    <a:pt x="333832" y="36715"/>
                  </a:lnTo>
                  <a:lnTo>
                    <a:pt x="328977" y="27882"/>
                  </a:lnTo>
                  <a:lnTo>
                    <a:pt x="324499" y="18805"/>
                  </a:lnTo>
                  <a:lnTo>
                    <a:pt x="320414" y="9505"/>
                  </a:lnTo>
                  <a:lnTo>
                    <a:pt x="316737" y="0"/>
                  </a:lnTo>
                  <a:close/>
                </a:path>
                <a:path w="1063625" h="539750">
                  <a:moveTo>
                    <a:pt x="236207" y="327101"/>
                  </a:moveTo>
                  <a:lnTo>
                    <a:pt x="216280" y="327101"/>
                  </a:lnTo>
                  <a:lnTo>
                    <a:pt x="215912" y="329844"/>
                  </a:lnTo>
                  <a:lnTo>
                    <a:pt x="194208" y="481596"/>
                  </a:lnTo>
                  <a:lnTo>
                    <a:pt x="215518" y="481596"/>
                  </a:lnTo>
                  <a:lnTo>
                    <a:pt x="236207" y="327101"/>
                  </a:lnTo>
                  <a:close/>
                </a:path>
                <a:path w="1063625" h="539750">
                  <a:moveTo>
                    <a:pt x="382854" y="326923"/>
                  </a:moveTo>
                  <a:lnTo>
                    <a:pt x="362953" y="326923"/>
                  </a:lnTo>
                  <a:lnTo>
                    <a:pt x="351091" y="481596"/>
                  </a:lnTo>
                  <a:lnTo>
                    <a:pt x="372414" y="481596"/>
                  </a:lnTo>
                  <a:lnTo>
                    <a:pt x="382854" y="326923"/>
                  </a:lnTo>
                  <a:close/>
                </a:path>
                <a:path w="1063625" h="539750">
                  <a:moveTo>
                    <a:pt x="509650" y="339293"/>
                  </a:moveTo>
                  <a:lnTo>
                    <a:pt x="508215" y="481596"/>
                  </a:lnTo>
                  <a:lnTo>
                    <a:pt x="1050640" y="481596"/>
                  </a:lnTo>
                  <a:lnTo>
                    <a:pt x="1050604" y="481431"/>
                  </a:lnTo>
                  <a:lnTo>
                    <a:pt x="554685" y="481431"/>
                  </a:lnTo>
                  <a:lnTo>
                    <a:pt x="553360" y="342963"/>
                  </a:lnTo>
                  <a:lnTo>
                    <a:pt x="523951" y="342963"/>
                  </a:lnTo>
                  <a:lnTo>
                    <a:pt x="516559" y="341668"/>
                  </a:lnTo>
                  <a:lnTo>
                    <a:pt x="509650" y="339293"/>
                  </a:lnTo>
                  <a:close/>
                </a:path>
                <a:path w="1063625" h="539750">
                  <a:moveTo>
                    <a:pt x="699846" y="326923"/>
                  </a:moveTo>
                  <a:lnTo>
                    <a:pt x="679932" y="326923"/>
                  </a:lnTo>
                  <a:lnTo>
                    <a:pt x="690257" y="481431"/>
                  </a:lnTo>
                  <a:lnTo>
                    <a:pt x="711555" y="481431"/>
                  </a:lnTo>
                  <a:lnTo>
                    <a:pt x="699846" y="326923"/>
                  </a:lnTo>
                  <a:close/>
                </a:path>
                <a:path w="1063625" h="539750">
                  <a:moveTo>
                    <a:pt x="953047" y="36817"/>
                  </a:moveTo>
                  <a:lnTo>
                    <a:pt x="915301" y="36817"/>
                  </a:lnTo>
                  <a:lnTo>
                    <a:pt x="938326" y="152273"/>
                  </a:lnTo>
                  <a:lnTo>
                    <a:pt x="846200" y="152273"/>
                  </a:lnTo>
                  <a:lnTo>
                    <a:pt x="846810" y="154571"/>
                  </a:lnTo>
                  <a:lnTo>
                    <a:pt x="848245" y="160159"/>
                  </a:lnTo>
                  <a:lnTo>
                    <a:pt x="848890" y="165569"/>
                  </a:lnTo>
                  <a:lnTo>
                    <a:pt x="848931" y="171665"/>
                  </a:lnTo>
                  <a:lnTo>
                    <a:pt x="942187" y="171665"/>
                  </a:lnTo>
                  <a:lnTo>
                    <a:pt x="961893" y="270344"/>
                  </a:lnTo>
                  <a:lnTo>
                    <a:pt x="968667" y="304380"/>
                  </a:lnTo>
                  <a:lnTo>
                    <a:pt x="846810" y="304457"/>
                  </a:lnTo>
                  <a:lnTo>
                    <a:pt x="592988" y="304457"/>
                  </a:lnTo>
                  <a:lnTo>
                    <a:pt x="589496" y="310758"/>
                  </a:lnTo>
                  <a:lnTo>
                    <a:pt x="585376" y="316637"/>
                  </a:lnTo>
                  <a:lnTo>
                    <a:pt x="580677" y="322043"/>
                  </a:lnTo>
                  <a:lnTo>
                    <a:pt x="575449" y="326923"/>
                  </a:lnTo>
                  <a:lnTo>
                    <a:pt x="826566" y="326923"/>
                  </a:lnTo>
                  <a:lnTo>
                    <a:pt x="847153" y="481431"/>
                  </a:lnTo>
                  <a:lnTo>
                    <a:pt x="868438" y="481431"/>
                  </a:lnTo>
                  <a:lnTo>
                    <a:pt x="846467" y="326923"/>
                  </a:lnTo>
                  <a:lnTo>
                    <a:pt x="1016688" y="326859"/>
                  </a:lnTo>
                  <a:lnTo>
                    <a:pt x="953047" y="36817"/>
                  </a:lnTo>
                  <a:close/>
                </a:path>
                <a:path w="1063625" h="539750">
                  <a:moveTo>
                    <a:pt x="1016688" y="326859"/>
                  </a:moveTo>
                  <a:lnTo>
                    <a:pt x="973162" y="326859"/>
                  </a:lnTo>
                  <a:lnTo>
                    <a:pt x="1004036" y="481431"/>
                  </a:lnTo>
                  <a:lnTo>
                    <a:pt x="1050604" y="481431"/>
                  </a:lnTo>
                  <a:lnTo>
                    <a:pt x="1016688" y="326859"/>
                  </a:lnTo>
                  <a:close/>
                </a:path>
                <a:path w="1063625" h="539750">
                  <a:moveTo>
                    <a:pt x="553326" y="339394"/>
                  </a:moveTo>
                  <a:lnTo>
                    <a:pt x="546506" y="341693"/>
                  </a:lnTo>
                  <a:lnTo>
                    <a:pt x="539216" y="342963"/>
                  </a:lnTo>
                  <a:lnTo>
                    <a:pt x="553360" y="342963"/>
                  </a:lnTo>
                  <a:lnTo>
                    <a:pt x="553326" y="339394"/>
                  </a:lnTo>
                  <a:close/>
                </a:path>
                <a:path w="1063625" h="539750">
                  <a:moveTo>
                    <a:pt x="231978" y="217360"/>
                  </a:moveTo>
                  <a:lnTo>
                    <a:pt x="219506" y="304457"/>
                  </a:lnTo>
                  <a:lnTo>
                    <a:pt x="137464" y="304622"/>
                  </a:lnTo>
                  <a:lnTo>
                    <a:pt x="470372" y="304622"/>
                  </a:lnTo>
                  <a:lnTo>
                    <a:pt x="470280" y="304457"/>
                  </a:lnTo>
                  <a:lnTo>
                    <a:pt x="239242" y="304457"/>
                  </a:lnTo>
                  <a:lnTo>
                    <a:pt x="249097" y="231000"/>
                  </a:lnTo>
                  <a:lnTo>
                    <a:pt x="243763" y="228028"/>
                  </a:lnTo>
                  <a:lnTo>
                    <a:pt x="238759" y="224282"/>
                  </a:lnTo>
                  <a:lnTo>
                    <a:pt x="234251" y="219773"/>
                  </a:lnTo>
                  <a:lnTo>
                    <a:pt x="231978" y="217360"/>
                  </a:lnTo>
                  <a:close/>
                </a:path>
                <a:path w="1063625" h="539750">
                  <a:moveTo>
                    <a:pt x="481279" y="152273"/>
                  </a:moveTo>
                  <a:lnTo>
                    <a:pt x="395211" y="152273"/>
                  </a:lnTo>
                  <a:lnTo>
                    <a:pt x="392379" y="157035"/>
                  </a:lnTo>
                  <a:lnTo>
                    <a:pt x="388924" y="161531"/>
                  </a:lnTo>
                  <a:lnTo>
                    <a:pt x="384835" y="165569"/>
                  </a:lnTo>
                  <a:lnTo>
                    <a:pt x="374535" y="175907"/>
                  </a:lnTo>
                  <a:lnTo>
                    <a:pt x="364667" y="304457"/>
                  </a:lnTo>
                  <a:lnTo>
                    <a:pt x="384403" y="304457"/>
                  </a:lnTo>
                  <a:lnTo>
                    <a:pt x="393369" y="171665"/>
                  </a:lnTo>
                  <a:lnTo>
                    <a:pt x="468820" y="171665"/>
                  </a:lnTo>
                  <a:lnTo>
                    <a:pt x="471855" y="164503"/>
                  </a:lnTo>
                  <a:lnTo>
                    <a:pt x="476110" y="157962"/>
                  </a:lnTo>
                  <a:lnTo>
                    <a:pt x="481279" y="152273"/>
                  </a:lnTo>
                  <a:close/>
                </a:path>
                <a:path w="1063625" h="539750">
                  <a:moveTo>
                    <a:pt x="668083" y="152273"/>
                  </a:moveTo>
                  <a:lnTo>
                    <a:pt x="581990" y="152273"/>
                  </a:lnTo>
                  <a:lnTo>
                    <a:pt x="587171" y="157962"/>
                  </a:lnTo>
                  <a:lnTo>
                    <a:pt x="591426" y="164503"/>
                  </a:lnTo>
                  <a:lnTo>
                    <a:pt x="594436" y="171665"/>
                  </a:lnTo>
                  <a:lnTo>
                    <a:pt x="669556" y="171665"/>
                  </a:lnTo>
                  <a:lnTo>
                    <a:pt x="678433" y="304457"/>
                  </a:lnTo>
                  <a:lnTo>
                    <a:pt x="698131" y="304457"/>
                  </a:lnTo>
                  <a:lnTo>
                    <a:pt x="688327" y="175501"/>
                  </a:lnTo>
                  <a:lnTo>
                    <a:pt x="678433" y="165569"/>
                  </a:lnTo>
                  <a:lnTo>
                    <a:pt x="674357" y="161531"/>
                  </a:lnTo>
                  <a:lnTo>
                    <a:pt x="670902" y="157035"/>
                  </a:lnTo>
                  <a:lnTo>
                    <a:pt x="668083" y="152273"/>
                  </a:lnTo>
                  <a:close/>
                </a:path>
                <a:path w="1063625" h="539750">
                  <a:moveTo>
                    <a:pt x="830948" y="217741"/>
                  </a:moveTo>
                  <a:lnTo>
                    <a:pt x="830300" y="218427"/>
                  </a:lnTo>
                  <a:lnTo>
                    <a:pt x="829690" y="219113"/>
                  </a:lnTo>
                  <a:lnTo>
                    <a:pt x="824407" y="224383"/>
                  </a:lnTo>
                  <a:lnTo>
                    <a:pt x="819276" y="228193"/>
                  </a:lnTo>
                  <a:lnTo>
                    <a:pt x="813815" y="231216"/>
                  </a:lnTo>
                  <a:lnTo>
                    <a:pt x="823556" y="304457"/>
                  </a:lnTo>
                  <a:lnTo>
                    <a:pt x="843292" y="304457"/>
                  </a:lnTo>
                  <a:lnTo>
                    <a:pt x="830948" y="217741"/>
                  </a:lnTo>
                  <a:close/>
                </a:path>
                <a:path w="1063625" h="539750">
                  <a:moveTo>
                    <a:pt x="275107" y="36715"/>
                  </a:moveTo>
                  <a:lnTo>
                    <a:pt x="257975" y="36715"/>
                  </a:lnTo>
                  <a:lnTo>
                    <a:pt x="247497" y="110096"/>
                  </a:lnTo>
                  <a:lnTo>
                    <a:pt x="268046" y="89547"/>
                  </a:lnTo>
                  <a:lnTo>
                    <a:pt x="275107" y="36715"/>
                  </a:lnTo>
                  <a:close/>
                </a:path>
                <a:path w="1063625" h="539750">
                  <a:moveTo>
                    <a:pt x="944968" y="0"/>
                  </a:moveTo>
                  <a:lnTo>
                    <a:pt x="746544" y="0"/>
                  </a:lnTo>
                  <a:lnTo>
                    <a:pt x="742859" y="9527"/>
                  </a:lnTo>
                  <a:lnTo>
                    <a:pt x="738768" y="18843"/>
                  </a:lnTo>
                  <a:lnTo>
                    <a:pt x="734281" y="27935"/>
                  </a:lnTo>
                  <a:lnTo>
                    <a:pt x="729411" y="36791"/>
                  </a:lnTo>
                  <a:lnTo>
                    <a:pt x="787920" y="36817"/>
                  </a:lnTo>
                  <a:lnTo>
                    <a:pt x="794918" y="89204"/>
                  </a:lnTo>
                  <a:lnTo>
                    <a:pt x="815606" y="109931"/>
                  </a:lnTo>
                  <a:lnTo>
                    <a:pt x="805230" y="36817"/>
                  </a:lnTo>
                  <a:lnTo>
                    <a:pt x="953047" y="36817"/>
                  </a:lnTo>
                  <a:lnTo>
                    <a:pt x="944968" y="0"/>
                  </a:lnTo>
                  <a:close/>
                </a:path>
              </a:pathLst>
            </a:custGeom>
            <a:solidFill>
              <a:srgbClr val="55A7DD"/>
            </a:solidFill>
          </p:spPr>
          <p:txBody>
            <a:bodyPr wrap="square" lIns="0" tIns="0" rIns="0" bIns="0" rtlCol="0"/>
            <a:lstStyle/>
            <a:p>
              <a:endParaRPr/>
            </a:p>
          </p:txBody>
        </p:sp>
      </p:grpSp>
      <p:sp>
        <p:nvSpPr>
          <p:cNvPr id="14" name="CaixaDeTexto 13">
            <a:extLst>
              <a:ext uri="{FF2B5EF4-FFF2-40B4-BE49-F238E27FC236}">
                <a16:creationId xmlns:a16="http://schemas.microsoft.com/office/drawing/2014/main" id="{19BA8A7A-5245-C5F2-EC33-F06CF464AB58}"/>
              </a:ext>
            </a:extLst>
          </p:cNvPr>
          <p:cNvSpPr txBox="1"/>
          <p:nvPr/>
        </p:nvSpPr>
        <p:spPr>
          <a:xfrm>
            <a:off x="958558" y="6858000"/>
            <a:ext cx="10274883" cy="230832"/>
          </a:xfrm>
          <a:prstGeom prst="rect">
            <a:avLst/>
          </a:prstGeom>
          <a:noFill/>
        </p:spPr>
        <p:txBody>
          <a:bodyPr wrap="square" rtlCol="0">
            <a:spAutoFit/>
          </a:bodyPr>
          <a:lstStyle/>
          <a:p>
            <a:r>
              <a:rPr lang="pt-BR" sz="900">
                <a:hlinkClick r:id="rId4" tooltip="https://desenchufados.net/calentador-solar-termosifon-origenes-funcionamiento-beneficios/"/>
              </a:rPr>
              <a:t>Esta Foto</a:t>
            </a:r>
            <a:r>
              <a:rPr lang="pt-BR" sz="900"/>
              <a:t> de Autor Desconhecido está licenciado em </a:t>
            </a:r>
            <a:r>
              <a:rPr lang="pt-BR" sz="900">
                <a:hlinkClick r:id="rId23" tooltip="https://creativecommons.org/licenses/by/3.0/"/>
              </a:rPr>
              <a:t>CC BY</a:t>
            </a:r>
            <a:endParaRPr lang="pt-BR" sz="900"/>
          </a:p>
        </p:txBody>
      </p:sp>
    </p:spTree>
    <p:extLst>
      <p:ext uri="{BB962C8B-B14F-4D97-AF65-F5344CB8AC3E}">
        <p14:creationId xmlns:p14="http://schemas.microsoft.com/office/powerpoint/2010/main" val="27458289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ítulo 1">
            <a:extLst>
              <a:ext uri="{FF2B5EF4-FFF2-40B4-BE49-F238E27FC236}">
                <a16:creationId xmlns:a16="http://schemas.microsoft.com/office/drawing/2014/main" id="{192F825B-966F-5F3D-0489-D7B6D80B20BB}"/>
              </a:ext>
            </a:extLst>
          </p:cNvPr>
          <p:cNvSpPr>
            <a:spLocks noGrp="1"/>
          </p:cNvSpPr>
          <p:nvPr>
            <p:ph type="title"/>
          </p:nvPr>
        </p:nvSpPr>
        <p:spPr>
          <a:xfrm>
            <a:off x="1600754" y="1087374"/>
            <a:ext cx="8983489" cy="1000978"/>
          </a:xfrm>
        </p:spPr>
        <p:txBody>
          <a:bodyPr>
            <a:normAutofit/>
          </a:bodyPr>
          <a:lstStyle/>
          <a:p>
            <a:r>
              <a:rPr lang="pt-BR" dirty="0"/>
              <a:t>O WT</a:t>
            </a:r>
          </a:p>
        </p:txBody>
      </p:sp>
      <p:sp>
        <p:nvSpPr>
          <p:cNvPr id="15"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Espaço Reservado para Conteúdo 2">
            <a:extLst>
              <a:ext uri="{FF2B5EF4-FFF2-40B4-BE49-F238E27FC236}">
                <a16:creationId xmlns:a16="http://schemas.microsoft.com/office/drawing/2014/main" id="{95FAC3B8-10AB-1E9C-9D01-D2BAE8C64FEA}"/>
              </a:ext>
            </a:extLst>
          </p:cNvPr>
          <p:cNvSpPr>
            <a:spLocks noGrp="1"/>
          </p:cNvSpPr>
          <p:nvPr>
            <p:ph idx="1"/>
          </p:nvPr>
        </p:nvSpPr>
        <p:spPr>
          <a:xfrm>
            <a:off x="1600753" y="2535446"/>
            <a:ext cx="8983489" cy="3554457"/>
          </a:xfrm>
        </p:spPr>
        <p:txBody>
          <a:bodyPr>
            <a:normAutofit/>
          </a:bodyPr>
          <a:lstStyle/>
          <a:p>
            <a:pPr marL="0" indent="0" algn="just">
              <a:buNone/>
            </a:pPr>
            <a:r>
              <a:rPr lang="pt-BR" dirty="0">
                <a:solidFill>
                  <a:schemeClr val="tx1"/>
                </a:solidFill>
                <a:latin typeface="+mj-lt"/>
              </a:rPr>
              <a:t>Já o WT é uma capa protetora interna ao reservatório utilizada pela Solis. Diferentemente do anodo, o WT não necessita de trocas ou manutenções periódicas e sua durabilidade tem o mesmo tempo de vida útil do reservatório. Além disso, a Solis oferece para seus reservatórios um suporte de cinco anos de garantia contra corrosão, ao contrário da Bosch que oferece três anos de garantia, </a:t>
            </a:r>
            <a:r>
              <a:rPr lang="pt-BR" b="1" dirty="0">
                <a:solidFill>
                  <a:schemeClr val="tx1"/>
                </a:solidFill>
                <a:latin typeface="+mj-lt"/>
              </a:rPr>
              <a:t>sempre mediante substituição do anodo. </a:t>
            </a:r>
          </a:p>
        </p:txBody>
      </p:sp>
    </p:spTree>
    <p:extLst>
      <p:ext uri="{BB962C8B-B14F-4D97-AF65-F5344CB8AC3E}">
        <p14:creationId xmlns:p14="http://schemas.microsoft.com/office/powerpoint/2010/main" val="247957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ADC4F84-175A-4AB1-916C-1E5796E1E0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Muitos pontos de interrogação em tela de fundo preta">
            <a:extLst>
              <a:ext uri="{FF2B5EF4-FFF2-40B4-BE49-F238E27FC236}">
                <a16:creationId xmlns:a16="http://schemas.microsoft.com/office/drawing/2014/main" id="{2918B89E-9E55-81BB-B1D6-228009B06C35}"/>
              </a:ext>
            </a:extLst>
          </p:cNvPr>
          <p:cNvPicPr>
            <a:picLocks noChangeAspect="1"/>
          </p:cNvPicPr>
          <p:nvPr/>
        </p:nvPicPr>
        <p:blipFill rotWithShape="1">
          <a:blip r:embed="rId2">
            <a:alphaModFix amt="25000"/>
          </a:blip>
          <a:srcRect t="7787"/>
          <a:stretch/>
        </p:blipFill>
        <p:spPr>
          <a:xfrm>
            <a:off x="20" y="-14505"/>
            <a:ext cx="12191980" cy="6857990"/>
          </a:xfrm>
          <a:prstGeom prst="rect">
            <a:avLst/>
          </a:prstGeom>
        </p:spPr>
      </p:pic>
      <p:sp>
        <p:nvSpPr>
          <p:cNvPr id="7" name="Título 6">
            <a:extLst>
              <a:ext uri="{FF2B5EF4-FFF2-40B4-BE49-F238E27FC236}">
                <a16:creationId xmlns:a16="http://schemas.microsoft.com/office/drawing/2014/main" id="{A118F4EE-8DD1-C67A-D707-947CD632B35D}"/>
              </a:ext>
            </a:extLst>
          </p:cNvPr>
          <p:cNvSpPr>
            <a:spLocks noGrp="1"/>
          </p:cNvSpPr>
          <p:nvPr>
            <p:ph type="title"/>
          </p:nvPr>
        </p:nvSpPr>
        <p:spPr>
          <a:xfrm>
            <a:off x="252918" y="1123837"/>
            <a:ext cx="3616350" cy="4601183"/>
          </a:xfrm>
        </p:spPr>
        <p:txBody>
          <a:bodyPr>
            <a:normAutofit/>
          </a:bodyPr>
          <a:lstStyle/>
          <a:p>
            <a:r>
              <a:rPr lang="pt-BR" dirty="0">
                <a:solidFill>
                  <a:schemeClr val="tx1"/>
                </a:solidFill>
              </a:rPr>
              <a:t>Tipo de instalação</a:t>
            </a:r>
          </a:p>
        </p:txBody>
      </p:sp>
      <p:sp>
        <p:nvSpPr>
          <p:cNvPr id="8" name="Espaço Reservado para Conteúdo 7">
            <a:extLst>
              <a:ext uri="{FF2B5EF4-FFF2-40B4-BE49-F238E27FC236}">
                <a16:creationId xmlns:a16="http://schemas.microsoft.com/office/drawing/2014/main" id="{07AB0DE7-81FA-7617-8ED2-C6F476DEFAD1}"/>
              </a:ext>
            </a:extLst>
          </p:cNvPr>
          <p:cNvSpPr>
            <a:spLocks noGrp="1"/>
          </p:cNvSpPr>
          <p:nvPr>
            <p:ph idx="1"/>
          </p:nvPr>
        </p:nvSpPr>
        <p:spPr>
          <a:xfrm>
            <a:off x="3869267" y="864108"/>
            <a:ext cx="7717895" cy="5120640"/>
          </a:xfrm>
        </p:spPr>
        <p:txBody>
          <a:bodyPr>
            <a:normAutofit/>
          </a:bodyPr>
          <a:lstStyle/>
          <a:p>
            <a:pPr marL="0" indent="0" algn="just">
              <a:buNone/>
            </a:pPr>
            <a:r>
              <a:rPr lang="pt-BR" sz="1800" b="0" i="0" u="none" strike="noStrike" baseline="0" dirty="0">
                <a:solidFill>
                  <a:schemeClr val="tx1"/>
                </a:solidFill>
                <a:latin typeface="Calibri" panose="020F0502020204030204" pitchFamily="34" charset="0"/>
              </a:rPr>
              <a:t>O aquecimento solar em </a:t>
            </a:r>
            <a:r>
              <a:rPr lang="pt-BR" sz="1800" b="1" i="0" u="none" strike="noStrike" baseline="0" dirty="0">
                <a:solidFill>
                  <a:schemeClr val="tx1"/>
                </a:solidFill>
                <a:latin typeface="Calibri" panose="020F0502020204030204" pitchFamily="34" charset="0"/>
              </a:rPr>
              <a:t>baixa pressão </a:t>
            </a:r>
            <a:r>
              <a:rPr lang="pt-BR" sz="1800" b="0" i="0" u="none" strike="noStrike" baseline="0" dirty="0">
                <a:solidFill>
                  <a:schemeClr val="tx1"/>
                </a:solidFill>
                <a:latin typeface="Calibri" panose="020F0502020204030204" pitchFamily="34" charset="0"/>
              </a:rPr>
              <a:t>é a situação ideal, pois é mais barato, tem menos componentes e não necessita de esforço extra para seu funcionamento. A distância entre o reservatório e a caixa d'água deve ser de até 5 metros de altura entre um e outro (dizemos 5 </a:t>
            </a:r>
            <a:r>
              <a:rPr lang="pt-BR" sz="1800" b="0" i="0" u="none" strike="noStrike" baseline="0" dirty="0" err="1">
                <a:solidFill>
                  <a:schemeClr val="tx1"/>
                </a:solidFill>
                <a:latin typeface="Calibri" panose="020F0502020204030204" pitchFamily="34" charset="0"/>
              </a:rPr>
              <a:t>m.c.a</a:t>
            </a:r>
            <a:r>
              <a:rPr lang="pt-BR" sz="1800" b="0" i="0" u="none" strike="noStrike" baseline="0" dirty="0">
                <a:solidFill>
                  <a:schemeClr val="tx1"/>
                </a:solidFill>
                <a:latin typeface="Calibri" panose="020F0502020204030204" pitchFamily="34" charset="0"/>
              </a:rPr>
              <a:t>.). </a:t>
            </a:r>
          </a:p>
          <a:p>
            <a:pPr marL="0" indent="0" algn="just">
              <a:buNone/>
            </a:pPr>
            <a:r>
              <a:rPr lang="pt-BR" sz="1800" b="0" i="0" u="none" strike="noStrike" baseline="0" dirty="0">
                <a:solidFill>
                  <a:schemeClr val="tx1"/>
                </a:solidFill>
                <a:latin typeface="Calibri" panose="020F0502020204030204" pitchFamily="34" charset="0"/>
              </a:rPr>
              <a:t>Caso essa distância seja maior do que 5 </a:t>
            </a:r>
            <a:r>
              <a:rPr lang="pt-BR" sz="1800" b="0" i="0" u="none" strike="noStrike" baseline="0" dirty="0" err="1">
                <a:solidFill>
                  <a:schemeClr val="tx1"/>
                </a:solidFill>
                <a:latin typeface="Calibri" panose="020F0502020204030204" pitchFamily="34" charset="0"/>
              </a:rPr>
              <a:t>m.c.a</a:t>
            </a:r>
            <a:r>
              <a:rPr lang="pt-BR" sz="1800" b="0" i="0" u="none" strike="noStrike" baseline="0" dirty="0">
                <a:solidFill>
                  <a:schemeClr val="tx1"/>
                </a:solidFill>
                <a:latin typeface="Calibri" panose="020F0502020204030204" pitchFamily="34" charset="0"/>
              </a:rPr>
              <a:t>., utilizamos o sistema de </a:t>
            </a:r>
            <a:r>
              <a:rPr lang="pt-BR" sz="1800" b="1" i="0" u="none" strike="noStrike" baseline="0" dirty="0">
                <a:solidFill>
                  <a:schemeClr val="tx1"/>
                </a:solidFill>
                <a:latin typeface="Calibri" panose="020F0502020204030204" pitchFamily="34" charset="0"/>
              </a:rPr>
              <a:t>alta pressão</a:t>
            </a:r>
            <a:r>
              <a:rPr lang="pt-BR" sz="1800" b="0" i="0" u="none" strike="noStrike" baseline="0" dirty="0">
                <a:solidFill>
                  <a:schemeClr val="tx1"/>
                </a:solidFill>
                <a:latin typeface="Calibri" panose="020F0502020204030204" pitchFamily="34" charset="0"/>
              </a:rPr>
              <a:t>. Não somente para isso, mas também para casos em que a coluna d'água for muito grande ou o uso de água quente for demasiado, como por exemplo, muitos banhos simultâneos, ou banheira de hidromassagem/lavanderia/qualquer uso especial de água quente. Nele, necessitamos de um equipamento chamado de pressurizador, uma bomba para forçar o sistema a funcionar mesmo com o esforço maior. O reservatório é alterado, e alguns componentes são adicionados nesse caso. Envio uma proposta de alta pressão e uma de baixa pressão para comparação dos componentes. </a:t>
            </a:r>
          </a:p>
          <a:p>
            <a:pPr marL="0" indent="0" algn="just">
              <a:buNone/>
            </a:pPr>
            <a:r>
              <a:rPr lang="pt-BR" sz="1800" b="0" i="0" u="none" strike="noStrike" baseline="0" dirty="0">
                <a:solidFill>
                  <a:schemeClr val="tx1"/>
                </a:solidFill>
                <a:latin typeface="Calibri" panose="020F0502020204030204" pitchFamily="34" charset="0"/>
              </a:rPr>
              <a:t>Existe ainda o </a:t>
            </a:r>
            <a:r>
              <a:rPr lang="pt-BR" sz="1800" b="1" i="0" u="none" strike="noStrike" baseline="0" dirty="0">
                <a:solidFill>
                  <a:schemeClr val="tx1"/>
                </a:solidFill>
                <a:latin typeface="Calibri" panose="020F0502020204030204" pitchFamily="34" charset="0"/>
              </a:rPr>
              <a:t>sistema de nível</a:t>
            </a:r>
            <a:r>
              <a:rPr lang="pt-BR" sz="1800" b="0" i="0" u="none" strike="noStrike" baseline="0" dirty="0">
                <a:solidFill>
                  <a:schemeClr val="tx1"/>
                </a:solidFill>
                <a:latin typeface="Calibri" panose="020F0502020204030204" pitchFamily="34" charset="0"/>
              </a:rPr>
              <a:t>, menos utilizado. Ele vai ser aplicado em último caso, quando a coluna d’água entre a caixa e o reservatório estiver praticamente na mesma altura. </a:t>
            </a:r>
            <a:endParaRPr lang="pt-BR" b="0" i="0" u="none" strike="noStrike" baseline="0" dirty="0">
              <a:solidFill>
                <a:schemeClr val="tx1"/>
              </a:solidFill>
              <a:latin typeface="Calibri" panose="020F0502020204030204" pitchFamily="34" charset="0"/>
            </a:endParaRPr>
          </a:p>
        </p:txBody>
      </p:sp>
    </p:spTree>
    <p:extLst>
      <p:ext uri="{BB962C8B-B14F-4D97-AF65-F5344CB8AC3E}">
        <p14:creationId xmlns:p14="http://schemas.microsoft.com/office/powerpoint/2010/main" val="3447751387"/>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57C2B6-47BC-02F3-9B74-C45B090B5885}"/>
              </a:ext>
            </a:extLst>
          </p:cNvPr>
          <p:cNvSpPr>
            <a:spLocks noGrp="1"/>
          </p:cNvSpPr>
          <p:nvPr>
            <p:ph type="title"/>
          </p:nvPr>
        </p:nvSpPr>
        <p:spPr>
          <a:xfrm>
            <a:off x="0" y="0"/>
            <a:ext cx="3474720" cy="5989319"/>
          </a:xfrm>
        </p:spPr>
        <p:txBody>
          <a:bodyPr>
            <a:normAutofit/>
          </a:bodyPr>
          <a:lstStyle/>
          <a:p>
            <a:pPr>
              <a:lnSpc>
                <a:spcPct val="100000"/>
              </a:lnSpc>
            </a:pPr>
            <a:br>
              <a:rPr lang="pt-BR" sz="1800" b="0" i="0" u="none" strike="noStrike" baseline="0" dirty="0">
                <a:solidFill>
                  <a:srgbClr val="000000"/>
                </a:solidFill>
                <a:latin typeface="Calibri" panose="020F0502020204030204" pitchFamily="34" charset="0"/>
              </a:rPr>
            </a:br>
            <a:r>
              <a:rPr lang="pt-BR" sz="2000" b="1" dirty="0">
                <a:latin typeface="Corbel" panose="020B0503020204020204"/>
                <a:ea typeface="+mn-ea"/>
                <a:cs typeface="+mn-cs"/>
              </a:rPr>
              <a:t>Sistema de aquecimento solar de baixa pressão </a:t>
            </a:r>
            <a:br>
              <a:rPr lang="pt-BR" sz="2000" b="1" dirty="0">
                <a:latin typeface="Corbel" panose="020B0503020204020204"/>
                <a:ea typeface="+mn-ea"/>
                <a:cs typeface="+mn-cs"/>
              </a:rPr>
            </a:br>
            <a:br>
              <a:rPr lang="pt-BR" sz="1600" b="1" dirty="0">
                <a:latin typeface="Corbel" panose="020B0503020204020204"/>
                <a:ea typeface="+mn-ea"/>
                <a:cs typeface="+mn-cs"/>
              </a:rPr>
            </a:br>
            <a:r>
              <a:rPr lang="pt-BR" sz="1600" b="1" dirty="0">
                <a:latin typeface="Corbel" panose="020B0503020204020204"/>
                <a:ea typeface="+mn-ea"/>
                <a:cs typeface="+mn-cs"/>
              </a:rPr>
              <a:t>É o modelo mais simples. Em suas condições de instalação, são considerados posicionamentos ideais dos equipamentos. A caixa d’agua está posicionada em um local de referência, e um pouco abaixo se encontram o reservatório térmico e os coletores. A distância entre a caixa d’água e o reservatório deve ser de 15cm até 5m de altura (5m.c.a.). Tende a ser mais barato que os demais sistemas, pois não necessita de muitos componentes para o seu funcionamento. </a:t>
            </a:r>
          </a:p>
        </p:txBody>
      </p:sp>
      <p:pic>
        <p:nvPicPr>
          <p:cNvPr id="7" name="Espaço Reservado para Conteúdo 6">
            <a:extLst>
              <a:ext uri="{FF2B5EF4-FFF2-40B4-BE49-F238E27FC236}">
                <a16:creationId xmlns:a16="http://schemas.microsoft.com/office/drawing/2014/main" id="{79740B24-D6CE-93A9-9C27-92247DAB46A0}"/>
              </a:ext>
            </a:extLst>
          </p:cNvPr>
          <p:cNvPicPr>
            <a:picLocks noGrp="1" noChangeAspect="1"/>
          </p:cNvPicPr>
          <p:nvPr>
            <p:ph sz="half" idx="1"/>
          </p:nvPr>
        </p:nvPicPr>
        <p:blipFill>
          <a:blip r:embed="rId2"/>
          <a:stretch>
            <a:fillRect/>
          </a:stretch>
        </p:blipFill>
        <p:spPr>
          <a:xfrm>
            <a:off x="3512842" y="1921699"/>
            <a:ext cx="4267155" cy="3014602"/>
          </a:xfrm>
        </p:spPr>
      </p:pic>
      <p:graphicFrame>
        <p:nvGraphicFramePr>
          <p:cNvPr id="9" name="Espaço Reservado para Conteúdo 4">
            <a:extLst>
              <a:ext uri="{FF2B5EF4-FFF2-40B4-BE49-F238E27FC236}">
                <a16:creationId xmlns:a16="http://schemas.microsoft.com/office/drawing/2014/main" id="{796474EB-A8EF-170A-9B3A-9AC797FB6D0E}"/>
              </a:ext>
            </a:extLst>
          </p:cNvPr>
          <p:cNvGraphicFramePr>
            <a:graphicFrameLocks noGrp="1"/>
          </p:cNvGraphicFramePr>
          <p:nvPr>
            <p:ph sz="half" idx="2"/>
            <p:extLst>
              <p:ext uri="{D42A27DB-BD31-4B8C-83A1-F6EECF244321}">
                <p14:modId xmlns:p14="http://schemas.microsoft.com/office/powerpoint/2010/main" val="3755507982"/>
              </p:ext>
            </p:extLst>
          </p:nvPr>
        </p:nvGraphicFramePr>
        <p:xfrm>
          <a:off x="7818120" y="868680"/>
          <a:ext cx="3474720" cy="51206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Imagem 9">
            <a:extLst>
              <a:ext uri="{FF2B5EF4-FFF2-40B4-BE49-F238E27FC236}">
                <a16:creationId xmlns:a16="http://schemas.microsoft.com/office/drawing/2014/main" id="{083BBBEC-1BAF-F270-7F01-8CA2B7019AF9}"/>
              </a:ext>
            </a:extLst>
          </p:cNvPr>
          <p:cNvPicPr>
            <a:picLocks noChangeAspect="1"/>
          </p:cNvPicPr>
          <p:nvPr/>
        </p:nvPicPr>
        <p:blipFill>
          <a:blip r:embed="rId8"/>
          <a:stretch>
            <a:fillRect/>
          </a:stretch>
        </p:blipFill>
        <p:spPr>
          <a:xfrm>
            <a:off x="9386889" y="5210152"/>
            <a:ext cx="301960" cy="366666"/>
          </a:xfrm>
          <a:prstGeom prst="rect">
            <a:avLst/>
          </a:prstGeom>
        </p:spPr>
      </p:pic>
      <p:pic>
        <p:nvPicPr>
          <p:cNvPr id="12" name="Imagem 11">
            <a:extLst>
              <a:ext uri="{FF2B5EF4-FFF2-40B4-BE49-F238E27FC236}">
                <a16:creationId xmlns:a16="http://schemas.microsoft.com/office/drawing/2014/main" id="{01C6CA19-A4C0-74E4-570E-22B94F45896D}"/>
              </a:ext>
            </a:extLst>
          </p:cNvPr>
          <p:cNvPicPr>
            <a:picLocks noChangeAspect="1"/>
          </p:cNvPicPr>
          <p:nvPr/>
        </p:nvPicPr>
        <p:blipFill>
          <a:blip r:embed="rId8"/>
          <a:stretch>
            <a:fillRect/>
          </a:stretch>
        </p:blipFill>
        <p:spPr>
          <a:xfrm>
            <a:off x="9404500" y="1281182"/>
            <a:ext cx="301960" cy="366666"/>
          </a:xfrm>
          <a:prstGeom prst="rect">
            <a:avLst/>
          </a:prstGeom>
        </p:spPr>
      </p:pic>
    </p:spTree>
    <p:extLst>
      <p:ext uri="{BB962C8B-B14F-4D97-AF65-F5344CB8AC3E}">
        <p14:creationId xmlns:p14="http://schemas.microsoft.com/office/powerpoint/2010/main" val="3292869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616178-21AC-B208-7DAD-642EBBB9A153}"/>
              </a:ext>
            </a:extLst>
          </p:cNvPr>
          <p:cNvSpPr>
            <a:spLocks noGrp="1"/>
          </p:cNvSpPr>
          <p:nvPr>
            <p:ph type="title"/>
          </p:nvPr>
        </p:nvSpPr>
        <p:spPr>
          <a:xfrm>
            <a:off x="0" y="685800"/>
            <a:ext cx="3392424" cy="5514975"/>
          </a:xfrm>
        </p:spPr>
        <p:txBody>
          <a:bodyPr>
            <a:normAutofit fontScale="90000"/>
          </a:bodyPr>
          <a:lstStyle/>
          <a:p>
            <a:br>
              <a:rPr lang="pt-BR" sz="1800" dirty="0">
                <a:latin typeface="Calibri" panose="020F0502020204030204" pitchFamily="34" charset="0"/>
              </a:rPr>
            </a:br>
            <a:r>
              <a:rPr lang="pt-BR" sz="2200" b="1" dirty="0">
                <a:latin typeface="Calibri" panose="020F0502020204030204" pitchFamily="34" charset="0"/>
              </a:rPr>
              <a:t>Sistema de aquecimento solar de alta pressão</a:t>
            </a:r>
            <a:br>
              <a:rPr lang="pt-BR" sz="2200" b="1" dirty="0">
                <a:latin typeface="Calibri" panose="020F0502020204030204" pitchFamily="34" charset="0"/>
              </a:rPr>
            </a:br>
            <a:br>
              <a:rPr lang="pt-BR" sz="1800" dirty="0">
                <a:latin typeface="Calibri" panose="020F0502020204030204" pitchFamily="34" charset="0"/>
              </a:rPr>
            </a:br>
            <a:r>
              <a:rPr lang="pt-BR" sz="2000" dirty="0">
                <a:latin typeface="Calibri" panose="020F0502020204030204" pitchFamily="34" charset="0"/>
              </a:rPr>
              <a:t>Utilizado quando existe uma distância maior do que 5m.c.a. entre a caixa d’água e o boiler. Esses casos são considerados não ideias e acontecem em cenários diversos, sendo o supracitado o mais clássico. Podemos recomendar seu uso, também, em situações em que a coluna d´água for muito grande ou o uso de água quente for muito elevado dentro da residência. Nesses casos, é necessário o uso de um equipamento chamado pressurizador, uma bomba que aumenta a força de trabalho do sistema e, em suma, </a:t>
            </a:r>
            <a:r>
              <a:rPr lang="pt-BR" sz="2000" b="0" i="0" u="none" strike="noStrike" baseline="0" dirty="0">
                <a:latin typeface="Calibri" panose="020F0502020204030204" pitchFamily="34" charset="0"/>
              </a:rPr>
              <a:t>oferece mais pressão. </a:t>
            </a:r>
            <a:endParaRPr lang="pt-BR" dirty="0"/>
          </a:p>
        </p:txBody>
      </p:sp>
      <p:pic>
        <p:nvPicPr>
          <p:cNvPr id="6" name="Espaço Reservado para Conteúdo 5">
            <a:extLst>
              <a:ext uri="{FF2B5EF4-FFF2-40B4-BE49-F238E27FC236}">
                <a16:creationId xmlns:a16="http://schemas.microsoft.com/office/drawing/2014/main" id="{A5ECEA15-E9A2-9F51-0F14-FC6A4A99B773}"/>
              </a:ext>
            </a:extLst>
          </p:cNvPr>
          <p:cNvPicPr>
            <a:picLocks noGrp="1" noChangeAspect="1"/>
          </p:cNvPicPr>
          <p:nvPr>
            <p:ph sz="half" idx="1"/>
          </p:nvPr>
        </p:nvPicPr>
        <p:blipFill>
          <a:blip r:embed="rId2"/>
          <a:stretch>
            <a:fillRect/>
          </a:stretch>
        </p:blipFill>
        <p:spPr>
          <a:xfrm>
            <a:off x="3527393" y="2053652"/>
            <a:ext cx="3813175" cy="2750697"/>
          </a:xfrm>
        </p:spPr>
      </p:pic>
      <p:graphicFrame>
        <p:nvGraphicFramePr>
          <p:cNvPr id="7" name="Espaço Reservado para Conteúdo 4">
            <a:extLst>
              <a:ext uri="{FF2B5EF4-FFF2-40B4-BE49-F238E27FC236}">
                <a16:creationId xmlns:a16="http://schemas.microsoft.com/office/drawing/2014/main" id="{B81F6C93-B6FC-431E-1ADD-1D747634A2FA}"/>
              </a:ext>
            </a:extLst>
          </p:cNvPr>
          <p:cNvGraphicFramePr>
            <a:graphicFrameLocks noGrp="1"/>
          </p:cNvGraphicFramePr>
          <p:nvPr>
            <p:ph sz="half" idx="2"/>
            <p:extLst>
              <p:ext uri="{D42A27DB-BD31-4B8C-83A1-F6EECF244321}">
                <p14:modId xmlns:p14="http://schemas.microsoft.com/office/powerpoint/2010/main" val="2183563588"/>
              </p:ext>
            </p:extLst>
          </p:nvPr>
        </p:nvGraphicFramePr>
        <p:xfrm>
          <a:off x="7475538" y="868362"/>
          <a:ext cx="4254500" cy="5121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Imagem 8">
            <a:extLst>
              <a:ext uri="{FF2B5EF4-FFF2-40B4-BE49-F238E27FC236}">
                <a16:creationId xmlns:a16="http://schemas.microsoft.com/office/drawing/2014/main" id="{FD43557A-6CA7-FE3B-D744-CFE562E020F8}"/>
              </a:ext>
            </a:extLst>
          </p:cNvPr>
          <p:cNvPicPr>
            <a:picLocks noChangeAspect="1"/>
          </p:cNvPicPr>
          <p:nvPr/>
        </p:nvPicPr>
        <p:blipFill>
          <a:blip r:embed="rId8"/>
          <a:stretch>
            <a:fillRect/>
          </a:stretch>
        </p:blipFill>
        <p:spPr>
          <a:xfrm>
            <a:off x="8709193" y="1780223"/>
            <a:ext cx="261001" cy="273429"/>
          </a:xfrm>
          <a:prstGeom prst="rect">
            <a:avLst/>
          </a:prstGeom>
        </p:spPr>
      </p:pic>
      <p:pic>
        <p:nvPicPr>
          <p:cNvPr id="11" name="Imagem 10">
            <a:extLst>
              <a:ext uri="{FF2B5EF4-FFF2-40B4-BE49-F238E27FC236}">
                <a16:creationId xmlns:a16="http://schemas.microsoft.com/office/drawing/2014/main" id="{A927F2AE-E900-99F0-8A10-D980EDB61B79}"/>
              </a:ext>
            </a:extLst>
          </p:cNvPr>
          <p:cNvPicPr>
            <a:picLocks noChangeAspect="1"/>
          </p:cNvPicPr>
          <p:nvPr/>
        </p:nvPicPr>
        <p:blipFill>
          <a:blip r:embed="rId8"/>
          <a:stretch>
            <a:fillRect/>
          </a:stretch>
        </p:blipFill>
        <p:spPr>
          <a:xfrm>
            <a:off x="8709193" y="4804349"/>
            <a:ext cx="261001" cy="273429"/>
          </a:xfrm>
          <a:prstGeom prst="rect">
            <a:avLst/>
          </a:prstGeom>
        </p:spPr>
      </p:pic>
    </p:spTree>
    <p:extLst>
      <p:ext uri="{BB962C8B-B14F-4D97-AF65-F5344CB8AC3E}">
        <p14:creationId xmlns:p14="http://schemas.microsoft.com/office/powerpoint/2010/main" val="1613727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616178-21AC-B208-7DAD-642EBBB9A153}"/>
              </a:ext>
            </a:extLst>
          </p:cNvPr>
          <p:cNvSpPr>
            <a:spLocks noGrp="1"/>
          </p:cNvSpPr>
          <p:nvPr>
            <p:ph type="title"/>
          </p:nvPr>
        </p:nvSpPr>
        <p:spPr>
          <a:xfrm>
            <a:off x="0" y="685800"/>
            <a:ext cx="3392424" cy="5514975"/>
          </a:xfrm>
        </p:spPr>
        <p:txBody>
          <a:bodyPr>
            <a:normAutofit fontScale="90000"/>
          </a:bodyPr>
          <a:lstStyle/>
          <a:p>
            <a:br>
              <a:rPr lang="pt-BR" sz="1800" dirty="0">
                <a:latin typeface="Calibri" panose="020F0502020204030204" pitchFamily="34" charset="0"/>
              </a:rPr>
            </a:br>
            <a:r>
              <a:rPr lang="pt-BR" sz="2200" b="1" dirty="0">
                <a:latin typeface="Calibri" panose="020F0502020204030204" pitchFamily="34" charset="0"/>
              </a:rPr>
              <a:t>Sistema de aquecimento solar de nível </a:t>
            </a:r>
            <a:br>
              <a:rPr lang="pt-BR" sz="2200" b="1" dirty="0">
                <a:latin typeface="Calibri" panose="020F0502020204030204" pitchFamily="34" charset="0"/>
              </a:rPr>
            </a:br>
            <a:br>
              <a:rPr lang="pt-BR" sz="1800" dirty="0">
                <a:latin typeface="Calibri" panose="020F0502020204030204" pitchFamily="34" charset="0"/>
              </a:rPr>
            </a:br>
            <a:r>
              <a:rPr lang="pt-BR" sz="1800" dirty="0">
                <a:latin typeface="Calibri" panose="020F0502020204030204" pitchFamily="34" charset="0"/>
              </a:rPr>
              <a:t>É o menos utilizado. Ele vai ser aplicado em último caso, quando não há alternativa senão colocar a caixa d'água e o reservatório na mesma altura.</a:t>
            </a:r>
            <a:br>
              <a:rPr lang="pt-BR" sz="1800" dirty="0">
                <a:latin typeface="Calibri" panose="020F0502020204030204" pitchFamily="34" charset="0"/>
              </a:rPr>
            </a:br>
            <a:br>
              <a:rPr lang="pt-BR" sz="1800" dirty="0">
                <a:latin typeface="Calibri" panose="020F0502020204030204" pitchFamily="34" charset="0"/>
              </a:rPr>
            </a:br>
            <a:r>
              <a:rPr lang="pt-BR" sz="1800" dirty="0">
                <a:latin typeface="Calibri" panose="020F0502020204030204" pitchFamily="34" charset="0"/>
              </a:rPr>
              <a:t>Seu comportamento, em termos de relação de materiais, será o mesmo do sistema de baixa pressão, com exceção do reservatório especial</a:t>
            </a:r>
            <a:r>
              <a:rPr lang="pt-BR" sz="1800" b="0" i="0" u="none" strike="noStrike" baseline="0" dirty="0">
                <a:latin typeface="Calibri" panose="020F0502020204030204" pitchFamily="34" charset="0"/>
              </a:rPr>
              <a:t>, chamado reservatório de nível, próprio para este tipo de instalação. Para esta modalidade mais incomum, alguns fabricantes trabalham com menos variações de tamanho (a Bosch fornece reservatórios de nível de 400, 500 e 600L somente, com ou sem anodo). Assim, tem-se: </a:t>
            </a:r>
            <a:endParaRPr lang="pt-BR" dirty="0"/>
          </a:p>
        </p:txBody>
      </p:sp>
      <p:pic>
        <p:nvPicPr>
          <p:cNvPr id="9" name="Imagem 8">
            <a:extLst>
              <a:ext uri="{FF2B5EF4-FFF2-40B4-BE49-F238E27FC236}">
                <a16:creationId xmlns:a16="http://schemas.microsoft.com/office/drawing/2014/main" id="{FD43557A-6CA7-FE3B-D744-CFE562E020F8}"/>
              </a:ext>
            </a:extLst>
          </p:cNvPr>
          <p:cNvPicPr>
            <a:picLocks noChangeAspect="1"/>
          </p:cNvPicPr>
          <p:nvPr/>
        </p:nvPicPr>
        <p:blipFill>
          <a:blip r:embed="rId2"/>
          <a:stretch>
            <a:fillRect/>
          </a:stretch>
        </p:blipFill>
        <p:spPr>
          <a:xfrm>
            <a:off x="8709193" y="1780223"/>
            <a:ext cx="261001" cy="273429"/>
          </a:xfrm>
          <a:prstGeom prst="rect">
            <a:avLst/>
          </a:prstGeom>
        </p:spPr>
      </p:pic>
      <p:pic>
        <p:nvPicPr>
          <p:cNvPr id="11" name="Imagem 10">
            <a:extLst>
              <a:ext uri="{FF2B5EF4-FFF2-40B4-BE49-F238E27FC236}">
                <a16:creationId xmlns:a16="http://schemas.microsoft.com/office/drawing/2014/main" id="{A927F2AE-E900-99F0-8A10-D980EDB61B79}"/>
              </a:ext>
            </a:extLst>
          </p:cNvPr>
          <p:cNvPicPr>
            <a:picLocks noChangeAspect="1"/>
          </p:cNvPicPr>
          <p:nvPr/>
        </p:nvPicPr>
        <p:blipFill>
          <a:blip r:embed="rId2"/>
          <a:stretch>
            <a:fillRect/>
          </a:stretch>
        </p:blipFill>
        <p:spPr>
          <a:xfrm>
            <a:off x="8709193" y="4804349"/>
            <a:ext cx="261001" cy="273429"/>
          </a:xfrm>
          <a:prstGeom prst="rect">
            <a:avLst/>
          </a:prstGeom>
        </p:spPr>
      </p:pic>
      <p:graphicFrame>
        <p:nvGraphicFramePr>
          <p:cNvPr id="5" name="Espaço Reservado para Conteúdo 4">
            <a:extLst>
              <a:ext uri="{FF2B5EF4-FFF2-40B4-BE49-F238E27FC236}">
                <a16:creationId xmlns:a16="http://schemas.microsoft.com/office/drawing/2014/main" id="{47ECFFC0-2182-6F58-3A88-9C901EE561CA}"/>
              </a:ext>
            </a:extLst>
          </p:cNvPr>
          <p:cNvGraphicFramePr>
            <a:graphicFrameLocks/>
          </p:cNvGraphicFramePr>
          <p:nvPr>
            <p:extLst>
              <p:ext uri="{D42A27DB-BD31-4B8C-83A1-F6EECF244321}">
                <p14:modId xmlns:p14="http://schemas.microsoft.com/office/powerpoint/2010/main" val="4246050658"/>
              </p:ext>
            </p:extLst>
          </p:nvPr>
        </p:nvGraphicFramePr>
        <p:xfrm>
          <a:off x="8325183" y="868680"/>
          <a:ext cx="3474720" cy="51206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Imagem 9">
            <a:extLst>
              <a:ext uri="{FF2B5EF4-FFF2-40B4-BE49-F238E27FC236}">
                <a16:creationId xmlns:a16="http://schemas.microsoft.com/office/drawing/2014/main" id="{90EF5728-99F1-FF52-3574-95BB326FE305}"/>
              </a:ext>
            </a:extLst>
          </p:cNvPr>
          <p:cNvPicPr>
            <a:picLocks noChangeAspect="1"/>
          </p:cNvPicPr>
          <p:nvPr/>
        </p:nvPicPr>
        <p:blipFill>
          <a:blip r:embed="rId8"/>
          <a:stretch>
            <a:fillRect/>
          </a:stretch>
        </p:blipFill>
        <p:spPr>
          <a:xfrm>
            <a:off x="9916418" y="1320800"/>
            <a:ext cx="262539" cy="459423"/>
          </a:xfrm>
          <a:prstGeom prst="rect">
            <a:avLst/>
          </a:prstGeom>
        </p:spPr>
      </p:pic>
      <p:pic>
        <p:nvPicPr>
          <p:cNvPr id="13" name="Imagem 12">
            <a:extLst>
              <a:ext uri="{FF2B5EF4-FFF2-40B4-BE49-F238E27FC236}">
                <a16:creationId xmlns:a16="http://schemas.microsoft.com/office/drawing/2014/main" id="{00F5C880-152D-6960-469F-BF58421C4477}"/>
              </a:ext>
            </a:extLst>
          </p:cNvPr>
          <p:cNvPicPr>
            <a:picLocks noChangeAspect="1"/>
          </p:cNvPicPr>
          <p:nvPr/>
        </p:nvPicPr>
        <p:blipFill>
          <a:blip r:embed="rId8"/>
          <a:stretch>
            <a:fillRect/>
          </a:stretch>
        </p:blipFill>
        <p:spPr>
          <a:xfrm>
            <a:off x="9931943" y="5077778"/>
            <a:ext cx="276264" cy="473353"/>
          </a:xfrm>
          <a:prstGeom prst="rect">
            <a:avLst/>
          </a:prstGeom>
        </p:spPr>
      </p:pic>
      <p:pic>
        <p:nvPicPr>
          <p:cNvPr id="17" name="Espaço Reservado para Conteúdo 16">
            <a:extLst>
              <a:ext uri="{FF2B5EF4-FFF2-40B4-BE49-F238E27FC236}">
                <a16:creationId xmlns:a16="http://schemas.microsoft.com/office/drawing/2014/main" id="{41AC4B4D-DA75-D954-0624-87A2039B9632}"/>
              </a:ext>
            </a:extLst>
          </p:cNvPr>
          <p:cNvPicPr>
            <a:picLocks noGrp="1" noChangeAspect="1"/>
          </p:cNvPicPr>
          <p:nvPr>
            <p:ph sz="half" idx="1"/>
          </p:nvPr>
        </p:nvPicPr>
        <p:blipFill>
          <a:blip r:embed="rId9"/>
          <a:stretch>
            <a:fillRect/>
          </a:stretch>
        </p:blipFill>
        <p:spPr>
          <a:xfrm>
            <a:off x="3485830" y="1886857"/>
            <a:ext cx="4745947" cy="2917492"/>
          </a:xfrm>
        </p:spPr>
      </p:pic>
    </p:spTree>
    <p:extLst>
      <p:ext uri="{BB962C8B-B14F-4D97-AF65-F5344CB8AC3E}">
        <p14:creationId xmlns:p14="http://schemas.microsoft.com/office/powerpoint/2010/main" val="42430491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86EEAC6-011F-4499-ACFF-2FDC742DB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6970F14D-B6E6-40EA-96B4-4E18D0CF9D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Espaço Reservado para Imagem 5" descr="Imagem em preto e branco&#10;&#10;Descrição gerada automaticamente com confiança média">
            <a:extLst>
              <a:ext uri="{FF2B5EF4-FFF2-40B4-BE49-F238E27FC236}">
                <a16:creationId xmlns:a16="http://schemas.microsoft.com/office/drawing/2014/main" id="{6B0E23BB-F7F5-0827-AF37-0258B3E6F85E}"/>
              </a:ext>
            </a:extLst>
          </p:cNvPr>
          <p:cNvPicPr>
            <a:picLocks noGrp="1" noChangeAspect="1"/>
          </p:cNvPicPr>
          <p:nvPr>
            <p:ph type="pic" idx="1"/>
          </p:nvPr>
        </p:nvPicPr>
        <p:blipFill rotWithShape="1">
          <a:blip r:embed="rId2"/>
          <a:srcRect l="-16659" t="-728" r="7389" b="-865"/>
          <a:stretch/>
        </p:blipFill>
        <p:spPr>
          <a:xfrm>
            <a:off x="20" y="10"/>
            <a:ext cx="12191980" cy="6857990"/>
          </a:xfrm>
          <a:prstGeom prst="rect">
            <a:avLst/>
          </a:prstGeom>
        </p:spPr>
      </p:pic>
      <p:sp>
        <p:nvSpPr>
          <p:cNvPr id="15" name="Rectangle 14">
            <a:extLst>
              <a:ext uri="{FF2B5EF4-FFF2-40B4-BE49-F238E27FC236}">
                <a16:creationId xmlns:a16="http://schemas.microsoft.com/office/drawing/2014/main" id="{5A133C1E-CB83-47F3-8F35-94C2A7C58E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ADBE3D4E-7F6F-A44A-F61F-0BA9ABE9E903}"/>
              </a:ext>
            </a:extLst>
          </p:cNvPr>
          <p:cNvSpPr>
            <a:spLocks noGrp="1"/>
          </p:cNvSpPr>
          <p:nvPr>
            <p:ph type="title"/>
          </p:nvPr>
        </p:nvSpPr>
        <p:spPr>
          <a:xfrm>
            <a:off x="252919" y="1123837"/>
            <a:ext cx="2947482" cy="1283461"/>
          </a:xfrm>
        </p:spPr>
        <p:txBody>
          <a:bodyPr vert="horz" lIns="91440" tIns="45720" rIns="91440" bIns="45720" rtlCol="0" anchor="b">
            <a:normAutofit/>
          </a:bodyPr>
          <a:lstStyle/>
          <a:p>
            <a:r>
              <a:rPr lang="en-US" dirty="0" err="1"/>
              <a:t>Os</a:t>
            </a:r>
            <a:r>
              <a:rPr lang="en-US" dirty="0"/>
              <a:t> </a:t>
            </a:r>
            <a:r>
              <a:rPr lang="en-US" dirty="0" err="1"/>
              <a:t>coletores</a:t>
            </a:r>
            <a:endParaRPr lang="en-US" dirty="0"/>
          </a:p>
        </p:txBody>
      </p:sp>
      <p:sp>
        <p:nvSpPr>
          <p:cNvPr id="4" name="Espaço Reservado para Texto 3">
            <a:extLst>
              <a:ext uri="{FF2B5EF4-FFF2-40B4-BE49-F238E27FC236}">
                <a16:creationId xmlns:a16="http://schemas.microsoft.com/office/drawing/2014/main" id="{C51CAAB8-6DCB-95A8-13FA-6B9996AFDB68}"/>
              </a:ext>
            </a:extLst>
          </p:cNvPr>
          <p:cNvSpPr>
            <a:spLocks noGrp="1"/>
          </p:cNvSpPr>
          <p:nvPr>
            <p:ph type="body" sz="half" idx="2"/>
          </p:nvPr>
        </p:nvSpPr>
        <p:spPr>
          <a:xfrm>
            <a:off x="100013" y="2407298"/>
            <a:ext cx="3343577" cy="3691750"/>
          </a:xfrm>
        </p:spPr>
        <p:txBody>
          <a:bodyPr vert="horz" lIns="91440" tIns="45720" rIns="91440" bIns="45720" rtlCol="0" anchor="t">
            <a:normAutofit fontScale="77500" lnSpcReduction="20000"/>
          </a:bodyPr>
          <a:lstStyle/>
          <a:p>
            <a:pPr algn="just"/>
            <a:r>
              <a:rPr lang="pt-BR" sz="1800" spc="-60" dirty="0">
                <a:solidFill>
                  <a:schemeClr val="tx2"/>
                </a:solidFill>
                <a:latin typeface="Calibri" panose="020F0502020204030204" pitchFamily="34" charset="0"/>
                <a:ea typeface="+mj-ea"/>
                <a:cs typeface="+mj-cs"/>
              </a:rPr>
              <a:t>Chamados de “placas solares”, o </a:t>
            </a:r>
            <a:r>
              <a:rPr lang="pt-BR" sz="1800" b="1" spc="-60" dirty="0">
                <a:solidFill>
                  <a:schemeClr val="tx2"/>
                </a:solidFill>
                <a:latin typeface="Calibri" panose="020F0502020204030204" pitchFamily="34" charset="0"/>
                <a:ea typeface="+mj-ea"/>
                <a:cs typeface="+mj-cs"/>
              </a:rPr>
              <a:t>coletor</a:t>
            </a:r>
            <a:r>
              <a:rPr lang="pt-BR" sz="1800" spc="-60" dirty="0">
                <a:solidFill>
                  <a:schemeClr val="tx2"/>
                </a:solidFill>
                <a:latin typeface="Calibri" panose="020F0502020204030204" pitchFamily="34" charset="0"/>
                <a:ea typeface="+mj-ea"/>
                <a:cs typeface="+mj-cs"/>
              </a:rPr>
              <a:t> solar é a terminologia correta para sistemas voltados exclusivamente para o aquecimento de água. Eles promovem o aquecimento através da radiação do sol, especialmente em horários de </a:t>
            </a:r>
            <a:r>
              <a:rPr lang="pt-BR" sz="1800" spc="-60" dirty="0">
                <a:solidFill>
                  <a:schemeClr val="tx2"/>
                </a:solidFill>
                <a:highlight>
                  <a:srgbClr val="00FFFF"/>
                </a:highlight>
                <a:latin typeface="Calibri" panose="020F0502020204030204" pitchFamily="34" charset="0"/>
                <a:ea typeface="+mj-ea"/>
                <a:cs typeface="+mj-cs"/>
              </a:rPr>
              <a:t>sol pico </a:t>
            </a:r>
            <a:r>
              <a:rPr lang="pt-BR" sz="1800" spc="-60" dirty="0">
                <a:solidFill>
                  <a:schemeClr val="tx2"/>
                </a:solidFill>
                <a:latin typeface="Calibri" panose="020F0502020204030204" pitchFamily="34" charset="0"/>
                <a:ea typeface="+mj-ea"/>
                <a:cs typeface="+mj-cs"/>
              </a:rPr>
              <a:t>(entre 10h e 14h).</a:t>
            </a:r>
          </a:p>
          <a:p>
            <a:pPr algn="just"/>
            <a:r>
              <a:rPr lang="pt-BR" sz="1900" spc="-60" dirty="0">
                <a:solidFill>
                  <a:schemeClr val="tx2"/>
                </a:solidFill>
                <a:latin typeface="Calibri" panose="020F0502020204030204" pitchFamily="34" charset="0"/>
                <a:ea typeface="+mj-ea"/>
                <a:cs typeface="+mj-cs"/>
              </a:rPr>
              <a:t>Quando os raios do sol atravessam o vidro da tampa do coletor, eles esquentam as aletas, que são feitas de uma liga de cobre e alumínio, e pintadas com uma tinta especial e escura que ajuda na absorção máxima da radiação. O calor então passa das aletas para os tubos (serpentina), geralmente de cobre, em um caminho onde percorre por determinado tempo. Ao fim do percurso, a água de dentro da serpentina sai completamente aquecida e passa para o boiler para armazenamento. </a:t>
            </a:r>
            <a:endParaRPr lang="en-US" sz="1900" spc="-60" dirty="0">
              <a:solidFill>
                <a:schemeClr val="tx2"/>
              </a:solidFill>
              <a:latin typeface="Calibri" panose="020F0502020204030204" pitchFamily="34" charset="0"/>
              <a:ea typeface="+mj-ea"/>
              <a:cs typeface="+mj-cs"/>
            </a:endParaRPr>
          </a:p>
        </p:txBody>
      </p:sp>
      <p:sp>
        <p:nvSpPr>
          <p:cNvPr id="17" name="Rectangle 16">
            <a:extLst>
              <a:ext uri="{FF2B5EF4-FFF2-40B4-BE49-F238E27FC236}">
                <a16:creationId xmlns:a16="http://schemas.microsoft.com/office/drawing/2014/main" id="{289E943A-225D-44B1-B345-D7FDBA43C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80618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86EEAC6-011F-4499-ACFF-2FDC742DB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6970F14D-B6E6-40EA-96B4-4E18D0CF9D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13577A01-3DD8-4E33-BEE1-3065F7E6FB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9599"/>
            <a:ext cx="7052486"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object 5">
            <a:extLst>
              <a:ext uri="{FF2B5EF4-FFF2-40B4-BE49-F238E27FC236}">
                <a16:creationId xmlns:a16="http://schemas.microsoft.com/office/drawing/2014/main" id="{DD6978B2-EA8A-4714-F1D8-0659FC3E3C85}"/>
              </a:ext>
            </a:extLst>
          </p:cNvPr>
          <p:cNvSpPr txBox="1">
            <a:spLocks noGrp="1"/>
          </p:cNvSpPr>
          <p:nvPr>
            <p:ph type="title"/>
          </p:nvPr>
        </p:nvSpPr>
        <p:spPr>
          <a:xfrm>
            <a:off x="289248" y="1123837"/>
            <a:ext cx="6451110" cy="1255469"/>
          </a:xfrm>
          <a:prstGeom prst="rect">
            <a:avLst/>
          </a:prstGeom>
        </p:spPr>
        <p:txBody>
          <a:bodyPr vert="horz" lIns="91440" tIns="45720" rIns="91440" bIns="45720" rtlCol="0" anchor="ctr">
            <a:normAutofit/>
          </a:bodyPr>
          <a:lstStyle/>
          <a:p>
            <a:br>
              <a:rPr lang="en-US" b="0" i="0" u="none" strike="noStrike"/>
            </a:br>
            <a:r>
              <a:rPr lang="en-US" b="0" i="0" u="none" strike="noStrike"/>
              <a:t>Tipos de coletores </a:t>
            </a:r>
          </a:p>
        </p:txBody>
      </p:sp>
      <p:sp>
        <p:nvSpPr>
          <p:cNvPr id="4" name="Espaço Reservado para Texto 3">
            <a:extLst>
              <a:ext uri="{FF2B5EF4-FFF2-40B4-BE49-F238E27FC236}">
                <a16:creationId xmlns:a16="http://schemas.microsoft.com/office/drawing/2014/main" id="{57E2624C-5FDD-3465-CB04-8C0FDE8E6C28}"/>
              </a:ext>
            </a:extLst>
          </p:cNvPr>
          <p:cNvSpPr>
            <a:spLocks noGrp="1"/>
          </p:cNvSpPr>
          <p:nvPr>
            <p:ph sz="half" idx="1"/>
          </p:nvPr>
        </p:nvSpPr>
        <p:spPr>
          <a:xfrm>
            <a:off x="289248" y="2510394"/>
            <a:ext cx="6451109" cy="3576805"/>
          </a:xfrm>
        </p:spPr>
        <p:txBody>
          <a:bodyPr vert="horz" lIns="91440" tIns="45720" rIns="91440" bIns="45720" rtlCol="0" anchor="t">
            <a:normAutofit/>
          </a:bodyPr>
          <a:lstStyle/>
          <a:p>
            <a:pPr marL="0" algn="just">
              <a:lnSpc>
                <a:spcPct val="100000"/>
              </a:lnSpc>
            </a:pPr>
            <a:r>
              <a:rPr lang="en-US" b="0" i="0" u="none" strike="noStrike" baseline="0" dirty="0">
                <a:solidFill>
                  <a:srgbClr val="FFFFFF"/>
                </a:solidFill>
                <a:latin typeface="Calibri" panose="020F0502020204030204" pitchFamily="34" charset="0"/>
                <a:cs typeface="Calibri" panose="020F0502020204030204" pitchFamily="34" charset="0"/>
              </a:rPr>
              <a:t>O </a:t>
            </a:r>
            <a:r>
              <a:rPr lang="en-US" b="0" i="0" u="none" strike="noStrike" baseline="0" dirty="0" err="1">
                <a:solidFill>
                  <a:srgbClr val="FFFFFF"/>
                </a:solidFill>
                <a:latin typeface="Calibri" panose="020F0502020204030204" pitchFamily="34" charset="0"/>
                <a:cs typeface="Calibri" panose="020F0502020204030204" pitchFamily="34" charset="0"/>
              </a:rPr>
              <a:t>coletor</a:t>
            </a:r>
            <a:r>
              <a:rPr lang="en-US" b="0" i="0" u="none" strike="noStrike" baseline="0" dirty="0">
                <a:solidFill>
                  <a:srgbClr val="FFFFFF"/>
                </a:solidFill>
                <a:latin typeface="Calibri" panose="020F0502020204030204" pitchFamily="34" charset="0"/>
                <a:cs typeface="Calibri" panose="020F0502020204030204" pitchFamily="34" charset="0"/>
              </a:rPr>
              <a:t> </a:t>
            </a:r>
            <a:r>
              <a:rPr lang="en-US" b="0" i="0" u="none" strike="noStrike" baseline="0" dirty="0" err="1">
                <a:solidFill>
                  <a:srgbClr val="FFFFFF"/>
                </a:solidFill>
                <a:latin typeface="Calibri" panose="020F0502020204030204" pitchFamily="34" charset="0"/>
                <a:cs typeface="Calibri" panose="020F0502020204030204" pitchFamily="34" charset="0"/>
              </a:rPr>
              <a:t>não</a:t>
            </a:r>
            <a:r>
              <a:rPr lang="en-US" b="0" i="0" u="none" strike="noStrike" baseline="0" dirty="0">
                <a:solidFill>
                  <a:srgbClr val="FFFFFF"/>
                </a:solidFill>
                <a:latin typeface="Calibri" panose="020F0502020204030204" pitchFamily="34" charset="0"/>
                <a:cs typeface="Calibri" panose="020F0502020204030204" pitchFamily="34" charset="0"/>
              </a:rPr>
              <a:t> </a:t>
            </a:r>
            <a:r>
              <a:rPr lang="en-US" b="0" i="0" u="none" strike="noStrike" baseline="0" dirty="0" err="1">
                <a:solidFill>
                  <a:srgbClr val="FFFFFF"/>
                </a:solidFill>
                <a:latin typeface="Calibri" panose="020F0502020204030204" pitchFamily="34" charset="0"/>
                <a:cs typeface="Calibri" panose="020F0502020204030204" pitchFamily="34" charset="0"/>
              </a:rPr>
              <a:t>possui</a:t>
            </a:r>
            <a:r>
              <a:rPr lang="en-US" b="0" i="0" u="none" strike="noStrike" baseline="0" dirty="0">
                <a:solidFill>
                  <a:srgbClr val="FFFFFF"/>
                </a:solidFill>
                <a:latin typeface="Calibri" panose="020F0502020204030204" pitchFamily="34" charset="0"/>
                <a:cs typeface="Calibri" panose="020F0502020204030204" pitchFamily="34" charset="0"/>
              </a:rPr>
              <a:t> </a:t>
            </a:r>
            <a:r>
              <a:rPr lang="en-US" b="0" i="0" u="none" strike="noStrike" baseline="0" dirty="0" err="1">
                <a:solidFill>
                  <a:srgbClr val="FFFFFF"/>
                </a:solidFill>
                <a:latin typeface="Calibri" panose="020F0502020204030204" pitchFamily="34" charset="0"/>
                <a:cs typeface="Calibri" panose="020F0502020204030204" pitchFamily="34" charset="0"/>
              </a:rPr>
              <a:t>grandes</a:t>
            </a:r>
            <a:r>
              <a:rPr lang="en-US" b="0" i="0" u="none" strike="noStrike" baseline="0" dirty="0">
                <a:solidFill>
                  <a:srgbClr val="FFFFFF"/>
                </a:solidFill>
                <a:latin typeface="Calibri" panose="020F0502020204030204" pitchFamily="34" charset="0"/>
                <a:cs typeface="Calibri" panose="020F0502020204030204" pitchFamily="34" charset="0"/>
              </a:rPr>
              <a:t> </a:t>
            </a:r>
            <a:r>
              <a:rPr lang="en-US" b="0" i="0" u="none" strike="noStrike" baseline="0" dirty="0" err="1">
                <a:solidFill>
                  <a:srgbClr val="FFFFFF"/>
                </a:solidFill>
                <a:latin typeface="Calibri" panose="020F0502020204030204" pitchFamily="34" charset="0"/>
                <a:cs typeface="Calibri" panose="020F0502020204030204" pitchFamily="34" charset="0"/>
              </a:rPr>
              <a:t>alterações</a:t>
            </a:r>
            <a:r>
              <a:rPr lang="en-US" b="0" i="0" u="none" strike="noStrike" baseline="0" dirty="0">
                <a:solidFill>
                  <a:srgbClr val="FFFFFF"/>
                </a:solidFill>
                <a:latin typeface="Calibri" panose="020F0502020204030204" pitchFamily="34" charset="0"/>
                <a:cs typeface="Calibri" panose="020F0502020204030204" pitchFamily="34" charset="0"/>
              </a:rPr>
              <a:t> </a:t>
            </a:r>
            <a:r>
              <a:rPr lang="en-US" b="0" i="0" u="none" strike="noStrike" baseline="0" dirty="0" err="1">
                <a:solidFill>
                  <a:srgbClr val="FFFFFF"/>
                </a:solidFill>
                <a:latin typeface="Calibri" panose="020F0502020204030204" pitchFamily="34" charset="0"/>
                <a:cs typeface="Calibri" panose="020F0502020204030204" pitchFamily="34" charset="0"/>
              </a:rPr>
              <a:t>em</a:t>
            </a:r>
            <a:r>
              <a:rPr lang="en-US" b="0" i="0" u="none" strike="noStrike" baseline="0" dirty="0">
                <a:solidFill>
                  <a:srgbClr val="FFFFFF"/>
                </a:solidFill>
                <a:latin typeface="Calibri" panose="020F0502020204030204" pitchFamily="34" charset="0"/>
                <a:cs typeface="Calibri" panose="020F0502020204030204" pitchFamily="34" charset="0"/>
              </a:rPr>
              <a:t> </a:t>
            </a:r>
            <a:r>
              <a:rPr lang="en-US" b="0" i="0" u="none" strike="noStrike" baseline="0" dirty="0" err="1">
                <a:solidFill>
                  <a:srgbClr val="FFFFFF"/>
                </a:solidFill>
                <a:latin typeface="Calibri" panose="020F0502020204030204" pitchFamily="34" charset="0"/>
                <a:cs typeface="Calibri" panose="020F0502020204030204" pitchFamily="34" charset="0"/>
              </a:rPr>
              <a:t>sua</a:t>
            </a:r>
            <a:r>
              <a:rPr lang="en-US" b="0" i="0" u="none" strike="noStrike" baseline="0" dirty="0">
                <a:solidFill>
                  <a:srgbClr val="FFFFFF"/>
                </a:solidFill>
                <a:latin typeface="Calibri" panose="020F0502020204030204" pitchFamily="34" charset="0"/>
                <a:cs typeface="Calibri" panose="020F0502020204030204" pitchFamily="34" charset="0"/>
              </a:rPr>
              <a:t> </a:t>
            </a:r>
            <a:r>
              <a:rPr lang="en-US" b="0" i="0" u="none" strike="noStrike" baseline="0" dirty="0" err="1">
                <a:solidFill>
                  <a:srgbClr val="FFFFFF"/>
                </a:solidFill>
                <a:latin typeface="Calibri" panose="020F0502020204030204" pitchFamily="34" charset="0"/>
                <a:cs typeface="Calibri" panose="020F0502020204030204" pitchFamily="34" charset="0"/>
              </a:rPr>
              <a:t>composição</a:t>
            </a:r>
            <a:r>
              <a:rPr lang="en-US" b="0" i="0" u="none" strike="noStrike" baseline="0" dirty="0">
                <a:solidFill>
                  <a:srgbClr val="FFFFFF"/>
                </a:solidFill>
                <a:latin typeface="Calibri" panose="020F0502020204030204" pitchFamily="34" charset="0"/>
                <a:cs typeface="Calibri" panose="020F0502020204030204" pitchFamily="34" charset="0"/>
              </a:rPr>
              <a:t> interna. </a:t>
            </a:r>
            <a:r>
              <a:rPr lang="en-US" b="0" i="0" u="none" strike="noStrike" baseline="0" dirty="0" err="1">
                <a:solidFill>
                  <a:srgbClr val="FFFFFF"/>
                </a:solidFill>
                <a:latin typeface="Calibri" panose="020F0502020204030204" pitchFamily="34" charset="0"/>
                <a:cs typeface="Calibri" panose="020F0502020204030204" pitchFamily="34" charset="0"/>
              </a:rPr>
              <a:t>Dependendo</a:t>
            </a:r>
            <a:r>
              <a:rPr lang="en-US" b="0" i="0" u="none" strike="noStrike" baseline="0" dirty="0">
                <a:solidFill>
                  <a:srgbClr val="FFFFFF"/>
                </a:solidFill>
                <a:latin typeface="Calibri" panose="020F0502020204030204" pitchFamily="34" charset="0"/>
                <a:cs typeface="Calibri" panose="020F0502020204030204" pitchFamily="34" charset="0"/>
              </a:rPr>
              <a:t> de </a:t>
            </a:r>
            <a:r>
              <a:rPr lang="en-US" b="0" i="0" u="none" strike="noStrike" baseline="0" dirty="0" err="1">
                <a:solidFill>
                  <a:srgbClr val="FFFFFF"/>
                </a:solidFill>
                <a:latin typeface="Calibri" panose="020F0502020204030204" pitchFamily="34" charset="0"/>
                <a:cs typeface="Calibri" panose="020F0502020204030204" pitchFamily="34" charset="0"/>
              </a:rPr>
              <a:t>seu</a:t>
            </a:r>
            <a:r>
              <a:rPr lang="en-US" b="0" i="0" u="none" strike="noStrike" baseline="0" dirty="0">
                <a:solidFill>
                  <a:srgbClr val="FFFFFF"/>
                </a:solidFill>
                <a:latin typeface="Calibri" panose="020F0502020204030204" pitchFamily="34" charset="0"/>
                <a:cs typeface="Calibri" panose="020F0502020204030204" pitchFamily="34" charset="0"/>
              </a:rPr>
              <a:t> </a:t>
            </a:r>
            <a:r>
              <a:rPr lang="en-US" b="0" i="0" u="none" strike="noStrike" baseline="0" dirty="0" err="1">
                <a:solidFill>
                  <a:srgbClr val="FFFFFF"/>
                </a:solidFill>
                <a:latin typeface="Calibri" panose="020F0502020204030204" pitchFamily="34" charset="0"/>
                <a:cs typeface="Calibri" panose="020F0502020204030204" pitchFamily="34" charset="0"/>
              </a:rPr>
              <a:t>uso</a:t>
            </a:r>
            <a:r>
              <a:rPr lang="en-US" b="0" i="0" u="none" strike="noStrike" baseline="0" dirty="0">
                <a:solidFill>
                  <a:srgbClr val="FFFFFF"/>
                </a:solidFill>
                <a:latin typeface="Calibri" panose="020F0502020204030204" pitchFamily="34" charset="0"/>
                <a:cs typeface="Calibri" panose="020F0502020204030204" pitchFamily="34" charset="0"/>
              </a:rPr>
              <a:t>, </a:t>
            </a:r>
            <a:r>
              <a:rPr lang="en-US" b="0" i="0" u="none" strike="noStrike" baseline="0" dirty="0" err="1">
                <a:solidFill>
                  <a:srgbClr val="FFFFFF"/>
                </a:solidFill>
                <a:latin typeface="Calibri" panose="020F0502020204030204" pitchFamily="34" charset="0"/>
                <a:cs typeface="Calibri" panose="020F0502020204030204" pitchFamily="34" charset="0"/>
              </a:rPr>
              <a:t>pode</a:t>
            </a:r>
            <a:r>
              <a:rPr lang="en-US" b="0" i="0" u="none" strike="noStrike" baseline="0" dirty="0">
                <a:solidFill>
                  <a:srgbClr val="FFFFFF"/>
                </a:solidFill>
                <a:latin typeface="Calibri" panose="020F0502020204030204" pitchFamily="34" charset="0"/>
                <a:cs typeface="Calibri" panose="020F0502020204030204" pitchFamily="34" charset="0"/>
              </a:rPr>
              <a:t> ser </a:t>
            </a:r>
            <a:r>
              <a:rPr lang="en-US" b="0" i="0" u="none" strike="noStrike" baseline="0" dirty="0" err="1">
                <a:solidFill>
                  <a:srgbClr val="FFFFFF"/>
                </a:solidFill>
                <a:latin typeface="Calibri" panose="020F0502020204030204" pitchFamily="34" charset="0"/>
                <a:cs typeface="Calibri" panose="020F0502020204030204" pitchFamily="34" charset="0"/>
              </a:rPr>
              <a:t>optado</a:t>
            </a:r>
            <a:r>
              <a:rPr lang="en-US" b="0" i="0" u="none" strike="noStrike" baseline="0" dirty="0">
                <a:solidFill>
                  <a:srgbClr val="FFFFFF"/>
                </a:solidFill>
                <a:latin typeface="Calibri" panose="020F0502020204030204" pitchFamily="34" charset="0"/>
                <a:cs typeface="Calibri" panose="020F0502020204030204" pitchFamily="34" charset="0"/>
              </a:rPr>
              <a:t> o </a:t>
            </a:r>
            <a:r>
              <a:rPr lang="en-US" b="0" i="0" u="none" strike="noStrike" baseline="0" dirty="0" err="1">
                <a:solidFill>
                  <a:srgbClr val="FFFFFF"/>
                </a:solidFill>
                <a:latin typeface="Calibri" panose="020F0502020204030204" pitchFamily="34" charset="0"/>
                <a:cs typeface="Calibri" panose="020F0502020204030204" pitchFamily="34" charset="0"/>
              </a:rPr>
              <a:t>coletor</a:t>
            </a:r>
            <a:r>
              <a:rPr lang="en-US" b="0" i="0" u="none" strike="noStrike" baseline="0" dirty="0">
                <a:solidFill>
                  <a:srgbClr val="FFFFFF"/>
                </a:solidFill>
                <a:latin typeface="Calibri" panose="020F0502020204030204" pitchFamily="34" charset="0"/>
                <a:cs typeface="Calibri" panose="020F0502020204030204" pitchFamily="34" charset="0"/>
              </a:rPr>
              <a:t> de inox (</a:t>
            </a:r>
            <a:r>
              <a:rPr lang="en-US" b="0" i="0" u="none" strike="noStrike" baseline="0" dirty="0" err="1">
                <a:solidFill>
                  <a:srgbClr val="FFFFFF"/>
                </a:solidFill>
                <a:latin typeface="Calibri" panose="020F0502020204030204" pitchFamily="34" charset="0"/>
                <a:cs typeface="Calibri" panose="020F0502020204030204" pitchFamily="34" charset="0"/>
              </a:rPr>
              <a:t>disponível</a:t>
            </a:r>
            <a:r>
              <a:rPr lang="en-US" b="0" i="0" u="none" strike="noStrike" baseline="0" dirty="0">
                <a:solidFill>
                  <a:srgbClr val="FFFFFF"/>
                </a:solidFill>
                <a:latin typeface="Calibri" panose="020F0502020204030204" pitchFamily="34" charset="0"/>
                <a:cs typeface="Calibri" panose="020F0502020204030204" pitchFamily="34" charset="0"/>
              </a:rPr>
              <a:t> </a:t>
            </a:r>
            <a:r>
              <a:rPr lang="en-US" b="0" i="0" u="none" strike="noStrike" baseline="0" dirty="0" err="1">
                <a:solidFill>
                  <a:srgbClr val="FFFFFF"/>
                </a:solidFill>
                <a:latin typeface="Calibri" panose="020F0502020204030204" pitchFamily="34" charset="0"/>
                <a:cs typeface="Calibri" panose="020F0502020204030204" pitchFamily="34" charset="0"/>
              </a:rPr>
              <a:t>apenas</a:t>
            </a:r>
            <a:r>
              <a:rPr lang="en-US" b="0" i="0" u="none" strike="noStrike" baseline="0" dirty="0">
                <a:solidFill>
                  <a:srgbClr val="FFFFFF"/>
                </a:solidFill>
                <a:latin typeface="Calibri" panose="020F0502020204030204" pitchFamily="34" charset="0"/>
                <a:cs typeface="Calibri" panose="020F0502020204030204" pitchFamily="34" charset="0"/>
              </a:rPr>
              <a:t> pela </a:t>
            </a:r>
            <a:r>
              <a:rPr lang="en-US" b="1" i="0" u="none" strike="noStrike" baseline="0" dirty="0">
                <a:solidFill>
                  <a:srgbClr val="FFFFFF"/>
                </a:solidFill>
                <a:latin typeface="Calibri" panose="020F0502020204030204" pitchFamily="34" charset="0"/>
                <a:cs typeface="Calibri" panose="020F0502020204030204" pitchFamily="34" charset="0"/>
              </a:rPr>
              <a:t>Solis</a:t>
            </a:r>
            <a:r>
              <a:rPr lang="en-US" b="0" i="0" u="none" strike="noStrike" baseline="0" dirty="0">
                <a:solidFill>
                  <a:srgbClr val="FFFFFF"/>
                </a:solidFill>
                <a:latin typeface="Calibri" panose="020F0502020204030204" pitchFamily="34" charset="0"/>
                <a:cs typeface="Calibri" panose="020F0502020204030204" pitchFamily="34" charset="0"/>
              </a:rPr>
              <a:t>), </a:t>
            </a:r>
            <a:r>
              <a:rPr lang="en-US" b="0" i="0" u="none" strike="noStrike" baseline="0" dirty="0" err="1">
                <a:solidFill>
                  <a:srgbClr val="FFFFFF"/>
                </a:solidFill>
                <a:latin typeface="Calibri" panose="020F0502020204030204" pitchFamily="34" charset="0"/>
                <a:cs typeface="Calibri" panose="020F0502020204030204" pitchFamily="34" charset="0"/>
              </a:rPr>
              <a:t>em</a:t>
            </a:r>
            <a:r>
              <a:rPr lang="en-US" b="0" i="0" u="none" strike="noStrike" baseline="0" dirty="0">
                <a:solidFill>
                  <a:srgbClr val="FFFFFF"/>
                </a:solidFill>
                <a:latin typeface="Calibri" panose="020F0502020204030204" pitchFamily="34" charset="0"/>
                <a:cs typeface="Calibri" panose="020F0502020204030204" pitchFamily="34" charset="0"/>
              </a:rPr>
              <a:t> </a:t>
            </a:r>
            <a:r>
              <a:rPr lang="en-US" b="0" i="0" u="none" strike="noStrike" baseline="0" dirty="0" err="1">
                <a:solidFill>
                  <a:srgbClr val="FFFFFF"/>
                </a:solidFill>
                <a:latin typeface="Calibri" panose="020F0502020204030204" pitchFamily="34" charset="0"/>
                <a:cs typeface="Calibri" panose="020F0502020204030204" pitchFamily="34" charset="0"/>
              </a:rPr>
              <a:t>vez</a:t>
            </a:r>
            <a:r>
              <a:rPr lang="en-US" b="0" i="0" u="none" strike="noStrike" baseline="0" dirty="0">
                <a:solidFill>
                  <a:srgbClr val="FFFFFF"/>
                </a:solidFill>
                <a:latin typeface="Calibri" panose="020F0502020204030204" pitchFamily="34" charset="0"/>
                <a:cs typeface="Calibri" panose="020F0502020204030204" pitchFamily="34" charset="0"/>
              </a:rPr>
              <a:t> da </a:t>
            </a:r>
            <a:r>
              <a:rPr lang="en-US" b="0" i="0" u="none" strike="noStrike" baseline="0" dirty="0" err="1">
                <a:solidFill>
                  <a:srgbClr val="FFFFFF"/>
                </a:solidFill>
                <a:latin typeface="Calibri" panose="020F0502020204030204" pitchFamily="34" charset="0"/>
                <a:cs typeface="Calibri" panose="020F0502020204030204" pitchFamily="34" charset="0"/>
              </a:rPr>
              <a:t>liga</a:t>
            </a:r>
            <a:r>
              <a:rPr lang="en-US" b="0" i="0" u="none" strike="noStrike" baseline="0" dirty="0">
                <a:solidFill>
                  <a:srgbClr val="FFFFFF"/>
                </a:solidFill>
                <a:latin typeface="Calibri" panose="020F0502020204030204" pitchFamily="34" charset="0"/>
                <a:cs typeface="Calibri" panose="020F0502020204030204" pitchFamily="34" charset="0"/>
              </a:rPr>
              <a:t> de </a:t>
            </a:r>
            <a:r>
              <a:rPr lang="en-US" b="0" i="0" u="none" strike="noStrike" baseline="0" dirty="0" err="1">
                <a:solidFill>
                  <a:srgbClr val="FFFFFF"/>
                </a:solidFill>
                <a:latin typeface="Calibri" panose="020F0502020204030204" pitchFamily="34" charset="0"/>
                <a:cs typeface="Calibri" panose="020F0502020204030204" pitchFamily="34" charset="0"/>
              </a:rPr>
              <a:t>cobre</a:t>
            </a:r>
            <a:r>
              <a:rPr lang="en-US" b="0" i="0" u="none" strike="noStrike" baseline="0" dirty="0">
                <a:solidFill>
                  <a:srgbClr val="FFFFFF"/>
                </a:solidFill>
                <a:latin typeface="Calibri" panose="020F0502020204030204" pitchFamily="34" charset="0"/>
                <a:cs typeface="Calibri" panose="020F0502020204030204" pitchFamily="34" charset="0"/>
              </a:rPr>
              <a:t> e </a:t>
            </a:r>
            <a:r>
              <a:rPr lang="en-US" b="0" i="0" u="none" strike="noStrike" baseline="0" dirty="0" err="1">
                <a:solidFill>
                  <a:srgbClr val="FFFFFF"/>
                </a:solidFill>
                <a:latin typeface="Calibri" panose="020F0502020204030204" pitchFamily="34" charset="0"/>
                <a:cs typeface="Calibri" panose="020F0502020204030204" pitchFamily="34" charset="0"/>
              </a:rPr>
              <a:t>alumínio</a:t>
            </a:r>
            <a:r>
              <a:rPr lang="en-US" b="0" i="0" u="none" strike="noStrike" baseline="0" dirty="0">
                <a:solidFill>
                  <a:srgbClr val="FFFFFF"/>
                </a:solidFill>
                <a:latin typeface="Calibri" panose="020F0502020204030204" pitchFamily="34" charset="0"/>
                <a:cs typeface="Calibri" panose="020F0502020204030204" pitchFamily="34" charset="0"/>
              </a:rPr>
              <a:t>, </a:t>
            </a:r>
            <a:r>
              <a:rPr lang="en-US" b="0" i="0" u="none" strike="noStrike" baseline="0" dirty="0" err="1">
                <a:solidFill>
                  <a:srgbClr val="FFFFFF"/>
                </a:solidFill>
                <a:latin typeface="Calibri" panose="020F0502020204030204" pitchFamily="34" charset="0"/>
                <a:cs typeface="Calibri" panose="020F0502020204030204" pitchFamily="34" charset="0"/>
              </a:rPr>
              <a:t>nos</a:t>
            </a:r>
            <a:r>
              <a:rPr lang="en-US" b="0" i="0" u="none" strike="noStrike" baseline="0" dirty="0">
                <a:solidFill>
                  <a:srgbClr val="FFFFFF"/>
                </a:solidFill>
                <a:latin typeface="Calibri" panose="020F0502020204030204" pitchFamily="34" charset="0"/>
                <a:cs typeface="Calibri" panose="020F0502020204030204" pitchFamily="34" charset="0"/>
              </a:rPr>
              <a:t> </a:t>
            </a:r>
            <a:r>
              <a:rPr lang="en-US" b="0" i="0" u="none" strike="noStrike" baseline="0" dirty="0" err="1">
                <a:solidFill>
                  <a:srgbClr val="FFFFFF"/>
                </a:solidFill>
                <a:latin typeface="Calibri" panose="020F0502020204030204" pitchFamily="34" charset="0"/>
                <a:cs typeface="Calibri" panose="020F0502020204030204" pitchFamily="34" charset="0"/>
              </a:rPr>
              <a:t>casos</a:t>
            </a:r>
            <a:r>
              <a:rPr lang="en-US" b="0" i="0" u="none" strike="noStrike" baseline="0" dirty="0">
                <a:solidFill>
                  <a:srgbClr val="FFFFFF"/>
                </a:solidFill>
                <a:latin typeface="Calibri" panose="020F0502020204030204" pitchFamily="34" charset="0"/>
                <a:cs typeface="Calibri" panose="020F0502020204030204" pitchFamily="34" charset="0"/>
              </a:rPr>
              <a:t> </a:t>
            </a:r>
            <a:r>
              <a:rPr lang="en-US" b="0" i="0" u="none" strike="noStrike" baseline="0" dirty="0" err="1">
                <a:solidFill>
                  <a:srgbClr val="FFFFFF"/>
                </a:solidFill>
                <a:latin typeface="Calibri" panose="020F0502020204030204" pitchFamily="34" charset="0"/>
                <a:cs typeface="Calibri" panose="020F0502020204030204" pitchFamily="34" charset="0"/>
              </a:rPr>
              <a:t>em</a:t>
            </a:r>
            <a:r>
              <a:rPr lang="en-US" b="0" i="0" u="none" strike="noStrike" baseline="0" dirty="0">
                <a:solidFill>
                  <a:srgbClr val="FFFFFF"/>
                </a:solidFill>
                <a:latin typeface="Calibri" panose="020F0502020204030204" pitchFamily="34" charset="0"/>
                <a:cs typeface="Calibri" panose="020F0502020204030204" pitchFamily="34" charset="0"/>
              </a:rPr>
              <a:t> que o </a:t>
            </a:r>
            <a:r>
              <a:rPr lang="en-US" b="0" i="0" u="none" strike="noStrike" baseline="0" dirty="0" err="1">
                <a:solidFill>
                  <a:srgbClr val="FFFFFF"/>
                </a:solidFill>
                <a:latin typeface="Calibri" panose="020F0502020204030204" pitchFamily="34" charset="0"/>
                <a:cs typeface="Calibri" panose="020F0502020204030204" pitchFamily="34" charset="0"/>
              </a:rPr>
              <a:t>fator</a:t>
            </a:r>
            <a:r>
              <a:rPr lang="en-US" b="0" i="0" u="none" strike="noStrike" baseline="0" dirty="0">
                <a:solidFill>
                  <a:srgbClr val="FFFFFF"/>
                </a:solidFill>
                <a:latin typeface="Calibri" panose="020F0502020204030204" pitchFamily="34" charset="0"/>
                <a:cs typeface="Calibri" panose="020F0502020204030204" pitchFamily="34" charset="0"/>
              </a:rPr>
              <a:t> de </a:t>
            </a:r>
            <a:r>
              <a:rPr lang="en-US" b="0" i="0" u="none" strike="noStrike" baseline="0" dirty="0" err="1">
                <a:solidFill>
                  <a:srgbClr val="FFFFFF"/>
                </a:solidFill>
                <a:latin typeface="Calibri" panose="020F0502020204030204" pitchFamily="34" charset="0"/>
                <a:cs typeface="Calibri" panose="020F0502020204030204" pitchFamily="34" charset="0"/>
              </a:rPr>
              <a:t>corrosão</a:t>
            </a:r>
            <a:r>
              <a:rPr lang="en-US" b="0" i="0" u="none" strike="noStrike" baseline="0" dirty="0">
                <a:solidFill>
                  <a:srgbClr val="FFFFFF"/>
                </a:solidFill>
                <a:latin typeface="Calibri" panose="020F0502020204030204" pitchFamily="34" charset="0"/>
                <a:cs typeface="Calibri" panose="020F0502020204030204" pitchFamily="34" charset="0"/>
              </a:rPr>
              <a:t> é </a:t>
            </a:r>
            <a:r>
              <a:rPr lang="en-US" b="0" i="0" u="none" strike="noStrike" baseline="0" dirty="0" err="1">
                <a:solidFill>
                  <a:srgbClr val="FFFFFF"/>
                </a:solidFill>
                <a:latin typeface="Calibri" panose="020F0502020204030204" pitchFamily="34" charset="0"/>
                <a:cs typeface="Calibri" panose="020F0502020204030204" pitchFamily="34" charset="0"/>
              </a:rPr>
              <a:t>maior</a:t>
            </a:r>
            <a:r>
              <a:rPr lang="en-US" b="0" i="0" u="none" strike="noStrike" baseline="0" dirty="0">
                <a:solidFill>
                  <a:srgbClr val="FFFFFF"/>
                </a:solidFill>
                <a:latin typeface="Calibri" panose="020F0502020204030204" pitchFamily="34" charset="0"/>
                <a:cs typeface="Calibri" panose="020F0502020204030204" pitchFamily="34" charset="0"/>
              </a:rPr>
              <a:t>. </a:t>
            </a:r>
            <a:r>
              <a:rPr lang="en-US" b="0" i="0" u="none" strike="noStrike" baseline="0" dirty="0" err="1">
                <a:solidFill>
                  <a:srgbClr val="FFFFFF"/>
                </a:solidFill>
                <a:latin typeface="Calibri" panose="020F0502020204030204" pitchFamily="34" charset="0"/>
                <a:cs typeface="Calibri" panose="020F0502020204030204" pitchFamily="34" charset="0"/>
              </a:rPr>
              <a:t>Contudo</a:t>
            </a:r>
            <a:r>
              <a:rPr lang="en-US" b="0" i="0" u="none" strike="noStrike" baseline="0" dirty="0">
                <a:solidFill>
                  <a:srgbClr val="FFFFFF"/>
                </a:solidFill>
                <a:latin typeface="Calibri" panose="020F0502020204030204" pitchFamily="34" charset="0"/>
                <a:cs typeface="Calibri" panose="020F0502020204030204" pitchFamily="34" charset="0"/>
              </a:rPr>
              <a:t>, </a:t>
            </a:r>
            <a:r>
              <a:rPr lang="en-US" b="0" i="0" u="none" strike="noStrike" baseline="0" dirty="0" err="1">
                <a:solidFill>
                  <a:srgbClr val="FFFFFF"/>
                </a:solidFill>
                <a:latin typeface="Calibri" panose="020F0502020204030204" pitchFamily="34" charset="0"/>
                <a:cs typeface="Calibri" panose="020F0502020204030204" pitchFamily="34" charset="0"/>
              </a:rPr>
              <a:t>tradicionalmente</a:t>
            </a:r>
            <a:r>
              <a:rPr lang="en-US" b="0" i="0" u="none" strike="noStrike" baseline="0" dirty="0">
                <a:solidFill>
                  <a:srgbClr val="FFFFFF"/>
                </a:solidFill>
                <a:latin typeface="Calibri" panose="020F0502020204030204" pitchFamily="34" charset="0"/>
                <a:cs typeface="Calibri" panose="020F0502020204030204" pitchFamily="34" charset="0"/>
              </a:rPr>
              <a:t>, o que </a:t>
            </a:r>
            <a:r>
              <a:rPr lang="en-US" b="0" i="0" u="none" strike="noStrike" baseline="0" dirty="0" err="1">
                <a:solidFill>
                  <a:srgbClr val="FFFFFF"/>
                </a:solidFill>
                <a:latin typeface="Calibri" panose="020F0502020204030204" pitchFamily="34" charset="0"/>
                <a:cs typeface="Calibri" panose="020F0502020204030204" pitchFamily="34" charset="0"/>
              </a:rPr>
              <a:t>irá</a:t>
            </a:r>
            <a:r>
              <a:rPr lang="en-US" b="0" i="0" u="none" strike="noStrike" baseline="0" dirty="0">
                <a:solidFill>
                  <a:srgbClr val="FFFFFF"/>
                </a:solidFill>
                <a:latin typeface="Calibri" panose="020F0502020204030204" pitchFamily="34" charset="0"/>
                <a:cs typeface="Calibri" panose="020F0502020204030204" pitchFamily="34" charset="0"/>
              </a:rPr>
              <a:t> </a:t>
            </a:r>
            <a:r>
              <a:rPr lang="en-US" b="0" i="0" u="none" strike="noStrike" baseline="0" dirty="0" err="1">
                <a:solidFill>
                  <a:srgbClr val="FFFFFF"/>
                </a:solidFill>
                <a:latin typeface="Calibri" panose="020F0502020204030204" pitchFamily="34" charset="0"/>
                <a:cs typeface="Calibri" panose="020F0502020204030204" pitchFamily="34" charset="0"/>
              </a:rPr>
              <a:t>alterar</a:t>
            </a:r>
            <a:r>
              <a:rPr lang="en-US" b="0" i="0" u="none" strike="noStrike" baseline="0" dirty="0">
                <a:solidFill>
                  <a:srgbClr val="FFFFFF"/>
                </a:solidFill>
                <a:latin typeface="Calibri" panose="020F0502020204030204" pitchFamily="34" charset="0"/>
                <a:cs typeface="Calibri" panose="020F0502020204030204" pitchFamily="34" charset="0"/>
              </a:rPr>
              <a:t> </a:t>
            </a:r>
            <a:r>
              <a:rPr lang="en-US" b="0" i="0" u="none" strike="noStrike" baseline="0" dirty="0" err="1">
                <a:solidFill>
                  <a:srgbClr val="FFFFFF"/>
                </a:solidFill>
                <a:latin typeface="Calibri" panose="020F0502020204030204" pitchFamily="34" charset="0"/>
                <a:cs typeface="Calibri" panose="020F0502020204030204" pitchFamily="34" charset="0"/>
              </a:rPr>
              <a:t>na</a:t>
            </a:r>
            <a:r>
              <a:rPr lang="en-US" b="0" i="0" u="none" strike="noStrike" baseline="0" dirty="0">
                <a:solidFill>
                  <a:srgbClr val="FFFFFF"/>
                </a:solidFill>
                <a:latin typeface="Calibri" panose="020F0502020204030204" pitchFamily="34" charset="0"/>
                <a:cs typeface="Calibri" panose="020F0502020204030204" pitchFamily="34" charset="0"/>
              </a:rPr>
              <a:t> </a:t>
            </a:r>
            <a:r>
              <a:rPr lang="en-US" b="0" i="0" u="none" strike="noStrike" baseline="0" dirty="0" err="1">
                <a:solidFill>
                  <a:srgbClr val="FFFFFF"/>
                </a:solidFill>
                <a:latin typeface="Calibri" panose="020F0502020204030204" pitchFamily="34" charset="0"/>
                <a:cs typeface="Calibri" panose="020F0502020204030204" pitchFamily="34" charset="0"/>
              </a:rPr>
              <a:t>escolha</a:t>
            </a:r>
            <a:r>
              <a:rPr lang="en-US" b="0" i="0" u="none" strike="noStrike" baseline="0" dirty="0">
                <a:solidFill>
                  <a:srgbClr val="FFFFFF"/>
                </a:solidFill>
                <a:latin typeface="Calibri" panose="020F0502020204030204" pitchFamily="34" charset="0"/>
                <a:cs typeface="Calibri" panose="020F0502020204030204" pitchFamily="34" charset="0"/>
              </a:rPr>
              <a:t> dos </a:t>
            </a:r>
            <a:r>
              <a:rPr lang="en-US" b="0" i="0" u="none" strike="noStrike" baseline="0" dirty="0" err="1">
                <a:solidFill>
                  <a:srgbClr val="FFFFFF"/>
                </a:solidFill>
                <a:latin typeface="Calibri" panose="020F0502020204030204" pitchFamily="34" charset="0"/>
                <a:cs typeface="Calibri" panose="020F0502020204030204" pitchFamily="34" charset="0"/>
              </a:rPr>
              <a:t>coletores</a:t>
            </a:r>
            <a:r>
              <a:rPr lang="en-US" b="0" i="0" u="none" strike="noStrike" baseline="0" dirty="0">
                <a:solidFill>
                  <a:srgbClr val="FFFFFF"/>
                </a:solidFill>
                <a:latin typeface="Calibri" panose="020F0502020204030204" pitchFamily="34" charset="0"/>
                <a:cs typeface="Calibri" panose="020F0502020204030204" pitchFamily="34" charset="0"/>
              </a:rPr>
              <a:t> é o </a:t>
            </a:r>
            <a:r>
              <a:rPr lang="en-US" b="1" i="0" u="none" strike="noStrike" baseline="0" dirty="0" err="1">
                <a:solidFill>
                  <a:srgbClr val="FFFFFF"/>
                </a:solidFill>
                <a:latin typeface="Calibri" panose="020F0502020204030204" pitchFamily="34" charset="0"/>
                <a:cs typeface="Calibri" panose="020F0502020204030204" pitchFamily="34" charset="0"/>
              </a:rPr>
              <a:t>uso</a:t>
            </a:r>
            <a:r>
              <a:rPr lang="en-US" b="1" i="0" u="none" strike="noStrike" baseline="0" dirty="0">
                <a:solidFill>
                  <a:srgbClr val="FFFFFF"/>
                </a:solidFill>
                <a:latin typeface="Calibri" panose="020F0502020204030204" pitchFamily="34" charset="0"/>
                <a:cs typeface="Calibri" panose="020F0502020204030204" pitchFamily="34" charset="0"/>
              </a:rPr>
              <a:t> </a:t>
            </a:r>
            <a:r>
              <a:rPr lang="en-US" b="0" i="0" u="none" strike="noStrike" baseline="0" dirty="0">
                <a:solidFill>
                  <a:srgbClr val="FFFFFF"/>
                </a:solidFill>
                <a:latin typeface="Calibri" panose="020F0502020204030204" pitchFamily="34" charset="0"/>
                <a:cs typeface="Calibri" panose="020F0502020204030204" pitchFamily="34" charset="0"/>
              </a:rPr>
              <a:t>(para </a:t>
            </a:r>
            <a:r>
              <a:rPr lang="en-US" b="0" i="0" u="none" strike="noStrike" baseline="0" dirty="0" err="1">
                <a:solidFill>
                  <a:srgbClr val="FFFFFF"/>
                </a:solidFill>
                <a:latin typeface="Calibri" panose="020F0502020204030204" pitchFamily="34" charset="0"/>
                <a:cs typeface="Calibri" panose="020F0502020204030204" pitchFamily="34" charset="0"/>
              </a:rPr>
              <a:t>banho</a:t>
            </a:r>
            <a:r>
              <a:rPr lang="en-US" b="0" i="0" u="none" strike="noStrike" baseline="0" dirty="0">
                <a:solidFill>
                  <a:srgbClr val="FFFFFF"/>
                </a:solidFill>
                <a:latin typeface="Calibri" panose="020F0502020204030204" pitchFamily="34" charset="0"/>
                <a:cs typeface="Calibri" panose="020F0502020204030204" pitchFamily="34" charset="0"/>
              </a:rPr>
              <a:t> </a:t>
            </a:r>
            <a:r>
              <a:rPr lang="en-US" b="0" i="0" u="none" strike="noStrike" baseline="0" dirty="0" err="1">
                <a:solidFill>
                  <a:srgbClr val="FFFFFF"/>
                </a:solidFill>
                <a:latin typeface="Calibri" panose="020F0502020204030204" pitchFamily="34" charset="0"/>
                <a:cs typeface="Calibri" panose="020F0502020204030204" pitchFamily="34" charset="0"/>
              </a:rPr>
              <a:t>ou</a:t>
            </a:r>
            <a:r>
              <a:rPr lang="en-US" b="0" i="0" u="none" strike="noStrike" baseline="0" dirty="0">
                <a:solidFill>
                  <a:srgbClr val="FFFFFF"/>
                </a:solidFill>
                <a:latin typeface="Calibri" panose="020F0502020204030204" pitchFamily="34" charset="0"/>
                <a:cs typeface="Calibri" panose="020F0502020204030204" pitchFamily="34" charset="0"/>
              </a:rPr>
              <a:t> para piscina) e o </a:t>
            </a:r>
            <a:r>
              <a:rPr lang="en-US" b="1" i="0" u="none" strike="noStrike" baseline="0" dirty="0" err="1">
                <a:solidFill>
                  <a:srgbClr val="FFFFFF"/>
                </a:solidFill>
                <a:latin typeface="Calibri" panose="020F0502020204030204" pitchFamily="34" charset="0"/>
                <a:cs typeface="Calibri" panose="020F0502020204030204" pitchFamily="34" charset="0"/>
              </a:rPr>
              <a:t>tamanho</a:t>
            </a:r>
            <a:r>
              <a:rPr lang="en-US" b="1" i="0" u="none" strike="noStrike" baseline="0" dirty="0">
                <a:solidFill>
                  <a:srgbClr val="FFFFFF"/>
                </a:solidFill>
                <a:latin typeface="Calibri" panose="020F0502020204030204" pitchFamily="34" charset="0"/>
                <a:cs typeface="Calibri" panose="020F0502020204030204" pitchFamily="34" charset="0"/>
              </a:rPr>
              <a:t> </a:t>
            </a:r>
            <a:r>
              <a:rPr lang="en-US" b="0" i="0" u="none" strike="noStrike" baseline="0" dirty="0">
                <a:solidFill>
                  <a:srgbClr val="FFFFFF"/>
                </a:solidFill>
                <a:latin typeface="Calibri" panose="020F0502020204030204" pitchFamily="34" charset="0"/>
                <a:cs typeface="Calibri" panose="020F0502020204030204" pitchFamily="34" charset="0"/>
              </a:rPr>
              <a:t>(</a:t>
            </a:r>
            <a:r>
              <a:rPr lang="en-US" b="0" i="0" u="none" strike="noStrike" baseline="0" dirty="0" err="1">
                <a:solidFill>
                  <a:srgbClr val="FFFFFF"/>
                </a:solidFill>
                <a:latin typeface="Calibri" panose="020F0502020204030204" pitchFamily="34" charset="0"/>
                <a:cs typeface="Calibri" panose="020F0502020204030204" pitchFamily="34" charset="0"/>
              </a:rPr>
              <a:t>altura</a:t>
            </a:r>
            <a:r>
              <a:rPr lang="en-US" b="0" i="0" u="none" strike="noStrike" baseline="0" dirty="0">
                <a:solidFill>
                  <a:srgbClr val="FFFFFF"/>
                </a:solidFill>
                <a:latin typeface="Calibri" panose="020F0502020204030204" pitchFamily="34" charset="0"/>
                <a:cs typeface="Calibri" panose="020F0502020204030204" pitchFamily="34" charset="0"/>
              </a:rPr>
              <a:t> do </a:t>
            </a:r>
            <a:r>
              <a:rPr lang="en-US" b="0" i="0" u="none" strike="noStrike" baseline="0" dirty="0" err="1">
                <a:solidFill>
                  <a:srgbClr val="FFFFFF"/>
                </a:solidFill>
                <a:latin typeface="Calibri" panose="020F0502020204030204" pitchFamily="34" charset="0"/>
                <a:cs typeface="Calibri" panose="020F0502020204030204" pitchFamily="34" charset="0"/>
              </a:rPr>
              <a:t>coletor</a:t>
            </a:r>
            <a:r>
              <a:rPr lang="en-US" b="0" i="0" u="none" strike="noStrike" baseline="0" dirty="0">
                <a:solidFill>
                  <a:srgbClr val="FFFFFF"/>
                </a:solidFill>
                <a:latin typeface="Calibri" panose="020F0502020204030204" pitchFamily="34" charset="0"/>
                <a:cs typeface="Calibri" panose="020F0502020204030204" pitchFamily="34" charset="0"/>
              </a:rPr>
              <a:t>). </a:t>
            </a:r>
            <a:r>
              <a:rPr lang="en-US" b="0" i="0" u="none" strike="noStrike" baseline="0" dirty="0" err="1">
                <a:solidFill>
                  <a:srgbClr val="FFFFFF"/>
                </a:solidFill>
                <a:latin typeface="Calibri" panose="020F0502020204030204" pitchFamily="34" charset="0"/>
                <a:cs typeface="Calibri" panose="020F0502020204030204" pitchFamily="34" charset="0"/>
              </a:rPr>
              <a:t>Todos</a:t>
            </a:r>
            <a:r>
              <a:rPr lang="en-US" b="0" i="0" u="none" strike="noStrike" baseline="0" dirty="0">
                <a:solidFill>
                  <a:srgbClr val="FFFFFF"/>
                </a:solidFill>
                <a:latin typeface="Calibri" panose="020F0502020204030204" pitchFamily="34" charset="0"/>
                <a:cs typeface="Calibri" panose="020F0502020204030204" pitchFamily="34" charset="0"/>
              </a:rPr>
              <a:t> </a:t>
            </a:r>
            <a:r>
              <a:rPr lang="en-US" b="0" i="0" u="none" strike="noStrike" baseline="0" dirty="0" err="1">
                <a:solidFill>
                  <a:srgbClr val="FFFFFF"/>
                </a:solidFill>
                <a:latin typeface="Calibri" panose="020F0502020204030204" pitchFamily="34" charset="0"/>
                <a:cs typeface="Calibri" panose="020F0502020204030204" pitchFamily="34" charset="0"/>
              </a:rPr>
              <a:t>os</a:t>
            </a:r>
            <a:r>
              <a:rPr lang="en-US" b="0" i="0" u="none" strike="noStrike" baseline="0" dirty="0">
                <a:solidFill>
                  <a:srgbClr val="FFFFFF"/>
                </a:solidFill>
                <a:latin typeface="Calibri" panose="020F0502020204030204" pitchFamily="34" charset="0"/>
                <a:cs typeface="Calibri" panose="020F0502020204030204" pitchFamily="34" charset="0"/>
              </a:rPr>
              <a:t> </a:t>
            </a:r>
            <a:r>
              <a:rPr lang="en-US" b="0" i="0" u="none" strike="noStrike" baseline="0" dirty="0" err="1">
                <a:solidFill>
                  <a:srgbClr val="FFFFFF"/>
                </a:solidFill>
                <a:latin typeface="Calibri" panose="020F0502020204030204" pitchFamily="34" charset="0"/>
                <a:cs typeface="Calibri" panose="020F0502020204030204" pitchFamily="34" charset="0"/>
              </a:rPr>
              <a:t>coletores</a:t>
            </a:r>
            <a:r>
              <a:rPr lang="en-US" b="0" i="0" u="none" strike="noStrike" baseline="0" dirty="0">
                <a:solidFill>
                  <a:srgbClr val="FFFFFF"/>
                </a:solidFill>
                <a:latin typeface="Calibri" panose="020F0502020204030204" pitchFamily="34" charset="0"/>
                <a:cs typeface="Calibri" panose="020F0502020204030204" pitchFamily="34" charset="0"/>
              </a:rPr>
              <a:t> </a:t>
            </a:r>
            <a:r>
              <a:rPr lang="en-US" b="0" i="0" u="none" strike="noStrike" baseline="0" dirty="0" err="1">
                <a:solidFill>
                  <a:srgbClr val="FFFFFF"/>
                </a:solidFill>
                <a:latin typeface="Calibri" panose="020F0502020204030204" pitchFamily="34" charset="0"/>
                <a:cs typeface="Calibri" panose="020F0502020204030204" pitchFamily="34" charset="0"/>
              </a:rPr>
              <a:t>solares</a:t>
            </a:r>
            <a:r>
              <a:rPr lang="en-US" b="0" i="0" u="none" strike="noStrike" baseline="0" dirty="0">
                <a:solidFill>
                  <a:srgbClr val="FFFFFF"/>
                </a:solidFill>
                <a:latin typeface="Calibri" panose="020F0502020204030204" pitchFamily="34" charset="0"/>
                <a:cs typeface="Calibri" panose="020F0502020204030204" pitchFamily="34" charset="0"/>
              </a:rPr>
              <a:t> para </a:t>
            </a:r>
            <a:r>
              <a:rPr lang="en-US" b="0" i="0" u="none" strike="noStrike" baseline="0" dirty="0" err="1">
                <a:solidFill>
                  <a:srgbClr val="FFFFFF"/>
                </a:solidFill>
                <a:latin typeface="Calibri" panose="020F0502020204030204" pitchFamily="34" charset="0"/>
                <a:cs typeface="Calibri" panose="020F0502020204030204" pitchFamily="34" charset="0"/>
              </a:rPr>
              <a:t>banho</a:t>
            </a:r>
            <a:r>
              <a:rPr lang="en-US" b="0" i="0" u="none" strike="noStrike" baseline="0" dirty="0">
                <a:solidFill>
                  <a:srgbClr val="FFFFFF"/>
                </a:solidFill>
                <a:latin typeface="Calibri" panose="020F0502020204030204" pitchFamily="34" charset="0"/>
                <a:cs typeface="Calibri" panose="020F0502020204030204" pitchFamily="34" charset="0"/>
              </a:rPr>
              <a:t> </a:t>
            </a:r>
            <a:r>
              <a:rPr lang="en-US" b="0" i="0" u="none" strike="noStrike" baseline="0" dirty="0" err="1">
                <a:solidFill>
                  <a:srgbClr val="FFFFFF"/>
                </a:solidFill>
                <a:latin typeface="Calibri" panose="020F0502020204030204" pitchFamily="34" charset="0"/>
                <a:cs typeface="Calibri" panose="020F0502020204030204" pitchFamily="34" charset="0"/>
              </a:rPr>
              <a:t>possuem</a:t>
            </a:r>
            <a:r>
              <a:rPr lang="en-US" b="0" i="0" u="none" strike="noStrike" baseline="0" dirty="0">
                <a:solidFill>
                  <a:srgbClr val="FFFFFF"/>
                </a:solidFill>
                <a:latin typeface="Calibri" panose="020F0502020204030204" pitchFamily="34" charset="0"/>
                <a:cs typeface="Calibri" panose="020F0502020204030204" pitchFamily="34" charset="0"/>
              </a:rPr>
              <a:t> </a:t>
            </a:r>
            <a:r>
              <a:rPr lang="en-US" b="0" i="0" u="none" strike="noStrike" baseline="0" dirty="0" err="1">
                <a:solidFill>
                  <a:srgbClr val="FFFFFF"/>
                </a:solidFill>
                <a:latin typeface="Calibri" panose="020F0502020204030204" pitchFamily="34" charset="0"/>
                <a:cs typeface="Calibri" panose="020F0502020204030204" pitchFamily="34" charset="0"/>
              </a:rPr>
              <a:t>mesma</a:t>
            </a:r>
            <a:r>
              <a:rPr lang="en-US" b="0" i="0" u="none" strike="noStrike" baseline="0" dirty="0">
                <a:solidFill>
                  <a:srgbClr val="FFFFFF"/>
                </a:solidFill>
                <a:latin typeface="Calibri" panose="020F0502020204030204" pitchFamily="34" charset="0"/>
                <a:cs typeface="Calibri" panose="020F0502020204030204" pitchFamily="34" charset="0"/>
              </a:rPr>
              <a:t> </a:t>
            </a:r>
            <a:r>
              <a:rPr lang="en-US" b="0" i="0" u="none" strike="noStrike" baseline="0" dirty="0" err="1">
                <a:solidFill>
                  <a:srgbClr val="FFFFFF"/>
                </a:solidFill>
                <a:latin typeface="Calibri" panose="020F0502020204030204" pitchFamily="34" charset="0"/>
                <a:cs typeface="Calibri" panose="020F0502020204030204" pitchFamily="34" charset="0"/>
              </a:rPr>
              <a:t>largura</a:t>
            </a:r>
            <a:r>
              <a:rPr lang="en-US" b="0" i="0" u="none" strike="noStrike" baseline="0" dirty="0">
                <a:solidFill>
                  <a:srgbClr val="FFFFFF"/>
                </a:solidFill>
                <a:latin typeface="Calibri" panose="020F0502020204030204" pitchFamily="34" charset="0"/>
                <a:cs typeface="Calibri" panose="020F0502020204030204" pitchFamily="34" charset="0"/>
              </a:rPr>
              <a:t>, </a:t>
            </a:r>
            <a:r>
              <a:rPr lang="en-US" b="0" i="0" u="none" strike="noStrike" baseline="0" dirty="0" err="1">
                <a:solidFill>
                  <a:srgbClr val="FFFFFF"/>
                </a:solidFill>
                <a:latin typeface="Calibri" panose="020F0502020204030204" pitchFamily="34" charset="0"/>
                <a:cs typeface="Calibri" panose="020F0502020204030204" pitchFamily="34" charset="0"/>
              </a:rPr>
              <a:t>sendo</a:t>
            </a:r>
            <a:r>
              <a:rPr lang="en-US" b="0" i="0" u="none" strike="noStrike" baseline="0" dirty="0">
                <a:solidFill>
                  <a:srgbClr val="FFFFFF"/>
                </a:solidFill>
                <a:latin typeface="Calibri" panose="020F0502020204030204" pitchFamily="34" charset="0"/>
                <a:cs typeface="Calibri" panose="020F0502020204030204" pitchFamily="34" charset="0"/>
              </a:rPr>
              <a:t> </a:t>
            </a:r>
            <a:r>
              <a:rPr lang="en-US" b="0" i="0" u="none" strike="noStrike" baseline="0" dirty="0" err="1">
                <a:solidFill>
                  <a:srgbClr val="FFFFFF"/>
                </a:solidFill>
                <a:latin typeface="Calibri" panose="020F0502020204030204" pitchFamily="34" charset="0"/>
                <a:cs typeface="Calibri" panose="020F0502020204030204" pitchFamily="34" charset="0"/>
              </a:rPr>
              <a:t>alterado</a:t>
            </a:r>
            <a:r>
              <a:rPr lang="en-US" b="0" i="0" u="none" strike="noStrike" baseline="0" dirty="0">
                <a:solidFill>
                  <a:srgbClr val="FFFFFF"/>
                </a:solidFill>
                <a:latin typeface="Calibri" panose="020F0502020204030204" pitchFamily="34" charset="0"/>
                <a:cs typeface="Calibri" panose="020F0502020204030204" pitchFamily="34" charset="0"/>
              </a:rPr>
              <a:t> </a:t>
            </a:r>
            <a:r>
              <a:rPr lang="en-US" b="0" i="0" u="none" strike="noStrike" baseline="0" dirty="0" err="1">
                <a:solidFill>
                  <a:srgbClr val="FFFFFF"/>
                </a:solidFill>
                <a:latin typeface="Calibri" panose="020F0502020204030204" pitchFamily="34" charset="0"/>
                <a:cs typeface="Calibri" panose="020F0502020204030204" pitchFamily="34" charset="0"/>
              </a:rPr>
              <a:t>somente</a:t>
            </a:r>
            <a:r>
              <a:rPr lang="en-US" b="0" i="0" u="none" strike="noStrike" baseline="0" dirty="0">
                <a:solidFill>
                  <a:srgbClr val="FFFFFF"/>
                </a:solidFill>
                <a:latin typeface="Calibri" panose="020F0502020204030204" pitchFamily="34" charset="0"/>
                <a:cs typeface="Calibri" panose="020F0502020204030204" pitchFamily="34" charset="0"/>
              </a:rPr>
              <a:t> a </a:t>
            </a:r>
            <a:r>
              <a:rPr lang="en-US" b="0" i="0" u="none" strike="noStrike" baseline="0" dirty="0" err="1">
                <a:solidFill>
                  <a:srgbClr val="FFFFFF"/>
                </a:solidFill>
                <a:latin typeface="Calibri" panose="020F0502020204030204" pitchFamily="34" charset="0"/>
                <a:cs typeface="Calibri" panose="020F0502020204030204" pitchFamily="34" charset="0"/>
              </a:rPr>
              <a:t>altura</a:t>
            </a:r>
            <a:r>
              <a:rPr lang="en-US" b="0" i="0" u="none" strike="noStrike" baseline="0" dirty="0">
                <a:solidFill>
                  <a:srgbClr val="FFFFFF"/>
                </a:solidFill>
                <a:latin typeface="Calibri" panose="020F0502020204030204" pitchFamily="34" charset="0"/>
                <a:cs typeface="Calibri" panose="020F0502020204030204" pitchFamily="34" charset="0"/>
              </a:rPr>
              <a:t>. </a:t>
            </a:r>
            <a:r>
              <a:rPr lang="en-US" b="0" i="0" u="none" strike="noStrike" baseline="0" dirty="0" err="1">
                <a:solidFill>
                  <a:srgbClr val="FFFFFF"/>
                </a:solidFill>
                <a:latin typeface="Calibri" panose="020F0502020204030204" pitchFamily="34" charset="0"/>
                <a:cs typeface="Calibri" panose="020F0502020204030204" pitchFamily="34" charset="0"/>
              </a:rPr>
              <a:t>Estas</a:t>
            </a:r>
            <a:r>
              <a:rPr lang="en-US" b="0" i="0" u="none" strike="noStrike" baseline="0" dirty="0">
                <a:solidFill>
                  <a:srgbClr val="FFFFFF"/>
                </a:solidFill>
                <a:latin typeface="Calibri" panose="020F0502020204030204" pitchFamily="34" charset="0"/>
                <a:cs typeface="Calibri" panose="020F0502020204030204" pitchFamily="34" charset="0"/>
              </a:rPr>
              <a:t> </a:t>
            </a:r>
            <a:r>
              <a:rPr lang="en-US" b="0" i="0" u="none" strike="noStrike" baseline="0" dirty="0" err="1">
                <a:solidFill>
                  <a:srgbClr val="FFFFFF"/>
                </a:solidFill>
                <a:latin typeface="Calibri" panose="020F0502020204030204" pitchFamily="34" charset="0"/>
                <a:cs typeface="Calibri" panose="020F0502020204030204" pitchFamily="34" charset="0"/>
              </a:rPr>
              <a:t>podem</a:t>
            </a:r>
            <a:r>
              <a:rPr lang="en-US" b="0" i="0" u="none" strike="noStrike" baseline="0" dirty="0">
                <a:solidFill>
                  <a:srgbClr val="FFFFFF"/>
                </a:solidFill>
                <a:latin typeface="Calibri" panose="020F0502020204030204" pitchFamily="34" charset="0"/>
                <a:cs typeface="Calibri" panose="020F0502020204030204" pitchFamily="34" charset="0"/>
              </a:rPr>
              <a:t> ser de </a:t>
            </a:r>
            <a:r>
              <a:rPr lang="en-US" b="1" i="0" u="none" strike="noStrike" baseline="0" dirty="0">
                <a:solidFill>
                  <a:srgbClr val="FFFFFF"/>
                </a:solidFill>
                <a:latin typeface="Calibri" panose="020F0502020204030204" pitchFamily="34" charset="0"/>
                <a:cs typeface="Calibri" panose="020F0502020204030204" pitchFamily="34" charset="0"/>
              </a:rPr>
              <a:t>1,0m</a:t>
            </a:r>
            <a:r>
              <a:rPr lang="en-US" b="0" i="0" u="none" strike="noStrike" baseline="0" dirty="0">
                <a:solidFill>
                  <a:srgbClr val="FFFFFF"/>
                </a:solidFill>
                <a:latin typeface="Calibri" panose="020F0502020204030204" pitchFamily="34" charset="0"/>
                <a:cs typeface="Calibri" panose="020F0502020204030204" pitchFamily="34" charset="0"/>
              </a:rPr>
              <a:t>, </a:t>
            </a:r>
            <a:r>
              <a:rPr lang="en-US" b="1" i="0" u="none" strike="noStrike" baseline="0" dirty="0">
                <a:solidFill>
                  <a:srgbClr val="FFFFFF"/>
                </a:solidFill>
                <a:latin typeface="Calibri" panose="020F0502020204030204" pitchFamily="34" charset="0"/>
                <a:cs typeface="Calibri" panose="020F0502020204030204" pitchFamily="34" charset="0"/>
              </a:rPr>
              <a:t>1,5m </a:t>
            </a:r>
            <a:r>
              <a:rPr lang="en-US" b="0" i="0" u="none" strike="noStrike" baseline="0" dirty="0" err="1">
                <a:solidFill>
                  <a:srgbClr val="FFFFFF"/>
                </a:solidFill>
                <a:latin typeface="Calibri" panose="020F0502020204030204" pitchFamily="34" charset="0"/>
                <a:cs typeface="Calibri" panose="020F0502020204030204" pitchFamily="34" charset="0"/>
              </a:rPr>
              <a:t>ou</a:t>
            </a:r>
            <a:r>
              <a:rPr lang="en-US" b="0" i="0" u="none" strike="noStrike" baseline="0" dirty="0">
                <a:solidFill>
                  <a:srgbClr val="FFFFFF"/>
                </a:solidFill>
                <a:latin typeface="Calibri" panose="020F0502020204030204" pitchFamily="34" charset="0"/>
                <a:cs typeface="Calibri" panose="020F0502020204030204" pitchFamily="34" charset="0"/>
              </a:rPr>
              <a:t> </a:t>
            </a:r>
            <a:r>
              <a:rPr lang="en-US" b="1" i="0" u="none" strike="noStrike" baseline="0" dirty="0">
                <a:solidFill>
                  <a:srgbClr val="FFFFFF"/>
                </a:solidFill>
                <a:latin typeface="Calibri" panose="020F0502020204030204" pitchFamily="34" charset="0"/>
                <a:cs typeface="Calibri" panose="020F0502020204030204" pitchFamily="34" charset="0"/>
              </a:rPr>
              <a:t>2,0m. </a:t>
            </a:r>
            <a:endParaRPr lang="en-US" spc="-70" dirty="0">
              <a:solidFill>
                <a:srgbClr val="FFFFFF"/>
              </a:solidFill>
              <a:latin typeface="Calibri" panose="020F0502020204030204" pitchFamily="34" charset="0"/>
              <a:cs typeface="Calibri" panose="020F0502020204030204" pitchFamily="34" charset="0"/>
            </a:endParaRPr>
          </a:p>
        </p:txBody>
      </p:sp>
      <p:pic>
        <p:nvPicPr>
          <p:cNvPr id="9" name="Espaço Reservado para Conteúdo 8" descr="Imagem em preto e branco&#10;&#10;Descrição gerada automaticamente com confiança média">
            <a:extLst>
              <a:ext uri="{FF2B5EF4-FFF2-40B4-BE49-F238E27FC236}">
                <a16:creationId xmlns:a16="http://schemas.microsoft.com/office/drawing/2014/main" id="{2DE43676-28EE-9AD7-5D7E-B8FA891C1967}"/>
              </a:ext>
            </a:extLst>
          </p:cNvPr>
          <p:cNvPicPr>
            <a:picLocks noGrp="1" noChangeAspect="1"/>
          </p:cNvPicPr>
          <p:nvPr>
            <p:ph sz="half" idx="2"/>
          </p:nvPr>
        </p:nvPicPr>
        <p:blipFill rotWithShape="1">
          <a:blip r:embed="rId2"/>
          <a:srcRect l="27774" t="5876" r="24638" b="11889"/>
          <a:stretch/>
        </p:blipFill>
        <p:spPr>
          <a:xfrm>
            <a:off x="7225259" y="756248"/>
            <a:ext cx="4482059" cy="5330952"/>
          </a:xfrm>
          <a:prstGeom prst="rect">
            <a:avLst/>
          </a:prstGeom>
        </p:spPr>
      </p:pic>
    </p:spTree>
    <p:extLst>
      <p:ext uri="{BB962C8B-B14F-4D97-AF65-F5344CB8AC3E}">
        <p14:creationId xmlns:p14="http://schemas.microsoft.com/office/powerpoint/2010/main" val="18586168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982A43BE-6947-0A78-ADD3-DD9A583473D8}"/>
              </a:ext>
            </a:extLst>
          </p:cNvPr>
          <p:cNvSpPr>
            <a:spLocks noGrp="1"/>
          </p:cNvSpPr>
          <p:nvPr>
            <p:ph type="title"/>
          </p:nvPr>
        </p:nvSpPr>
        <p:spPr>
          <a:xfrm>
            <a:off x="252918" y="1123837"/>
            <a:ext cx="3139505" cy="4601183"/>
          </a:xfrm>
        </p:spPr>
        <p:txBody>
          <a:bodyPr>
            <a:normAutofit/>
          </a:bodyPr>
          <a:lstStyle/>
          <a:p>
            <a:r>
              <a:rPr lang="pt-BR" sz="3200" dirty="0"/>
              <a:t>DETERMINANDO A QUANTIDADE DE COLETORES</a:t>
            </a:r>
            <a:br>
              <a:rPr lang="pt-BR" sz="3200" dirty="0"/>
            </a:br>
            <a:r>
              <a:rPr lang="pt-BR" sz="2000" dirty="0">
                <a:latin typeface="Calibri" panose="020F0502020204030204" pitchFamily="34" charset="0"/>
                <a:ea typeface="+mn-ea"/>
                <a:cs typeface="Calibri" panose="020F0502020204030204" pitchFamily="34" charset="0"/>
              </a:rPr>
              <a:t>para cada 100L de tamanho de reservatório, utiliza-se 1m² de área coletora, independentemente se o sistema for de alta pressão, baixa pressão ou nível. </a:t>
            </a:r>
            <a:br>
              <a:rPr lang="pt-BR" sz="2000" dirty="0">
                <a:latin typeface="Calibri" panose="020F0502020204030204" pitchFamily="34" charset="0"/>
                <a:ea typeface="+mn-ea"/>
                <a:cs typeface="Calibri" panose="020F0502020204030204" pitchFamily="34" charset="0"/>
              </a:rPr>
            </a:br>
            <a:endParaRPr lang="pt-BR" sz="2000" dirty="0">
              <a:latin typeface="Calibri" panose="020F0502020204030204" pitchFamily="34" charset="0"/>
              <a:ea typeface="+mn-ea"/>
              <a:cs typeface="Calibri" panose="020F0502020204030204" pitchFamily="34" charset="0"/>
            </a:endParaRPr>
          </a:p>
        </p:txBody>
      </p:sp>
      <p:sp>
        <p:nvSpPr>
          <p:cNvPr id="4" name="Espaço Reservado para Conteúdo 3">
            <a:extLst>
              <a:ext uri="{FF2B5EF4-FFF2-40B4-BE49-F238E27FC236}">
                <a16:creationId xmlns:a16="http://schemas.microsoft.com/office/drawing/2014/main" id="{AC396EED-2457-2386-653F-7C1948F60D64}"/>
              </a:ext>
            </a:extLst>
          </p:cNvPr>
          <p:cNvSpPr>
            <a:spLocks noGrp="1"/>
          </p:cNvSpPr>
          <p:nvPr>
            <p:ph sz="half" idx="1"/>
          </p:nvPr>
        </p:nvSpPr>
        <p:spPr/>
        <p:txBody>
          <a:bodyPr>
            <a:normAutofit/>
          </a:bodyPr>
          <a:lstStyle/>
          <a:p>
            <a:pPr marL="0" indent="0">
              <a:buNone/>
            </a:pPr>
            <a:r>
              <a:rPr lang="pt-BR" b="1" spc="-60" dirty="0">
                <a:solidFill>
                  <a:schemeClr val="accent1"/>
                </a:solidFill>
                <a:latin typeface="Calibri" panose="020F0502020204030204" pitchFamily="34" charset="0"/>
                <a:cs typeface="Calibri" panose="020F0502020204030204" pitchFamily="34" charset="0"/>
              </a:rPr>
              <a:t>Exemplo 1: </a:t>
            </a:r>
            <a:r>
              <a:rPr lang="pt-BR" spc="-60" dirty="0">
                <a:solidFill>
                  <a:schemeClr val="accent1"/>
                </a:solidFill>
                <a:latin typeface="Calibri" panose="020F0502020204030204" pitchFamily="34" charset="0"/>
                <a:cs typeface="Calibri" panose="020F0502020204030204" pitchFamily="34" charset="0"/>
              </a:rPr>
              <a:t>reservatório de 200L </a:t>
            </a:r>
          </a:p>
          <a:p>
            <a:pPr marL="0" indent="0">
              <a:buNone/>
            </a:pPr>
            <a:r>
              <a:rPr lang="pt-BR" spc="-60" dirty="0">
                <a:solidFill>
                  <a:schemeClr val="tx2"/>
                </a:solidFill>
                <a:latin typeface="Calibri" panose="020F0502020204030204" pitchFamily="34" charset="0"/>
                <a:cs typeface="Calibri" panose="020F0502020204030204" pitchFamily="34" charset="0"/>
              </a:rPr>
              <a:t>1 coletor de 2,0m OU</a:t>
            </a:r>
          </a:p>
          <a:p>
            <a:pPr marL="0" indent="0">
              <a:buNone/>
            </a:pPr>
            <a:r>
              <a:rPr lang="pt-BR" spc="-60" dirty="0">
                <a:solidFill>
                  <a:schemeClr val="tx2"/>
                </a:solidFill>
                <a:latin typeface="Calibri" panose="020F0502020204030204" pitchFamily="34" charset="0"/>
                <a:cs typeface="Calibri" panose="020F0502020204030204" pitchFamily="34" charset="0"/>
              </a:rPr>
              <a:t>2 coletores de 1,0m</a:t>
            </a:r>
          </a:p>
          <a:p>
            <a:pPr marL="0" indent="0">
              <a:buNone/>
            </a:pPr>
            <a:r>
              <a:rPr lang="pt-BR" spc="-60" dirty="0">
                <a:solidFill>
                  <a:schemeClr val="accent1"/>
                </a:solidFill>
                <a:latin typeface="Calibri" panose="020F0502020204030204" pitchFamily="34" charset="0"/>
                <a:cs typeface="Calibri" panose="020F0502020204030204" pitchFamily="34" charset="0"/>
              </a:rPr>
              <a:t>2m² de área coletora total</a:t>
            </a:r>
          </a:p>
          <a:p>
            <a:pPr marL="0" indent="0">
              <a:buNone/>
            </a:pPr>
            <a:r>
              <a:rPr lang="pt-BR" b="1" spc="-60" dirty="0">
                <a:solidFill>
                  <a:schemeClr val="accent1"/>
                </a:solidFill>
                <a:latin typeface="Calibri" panose="020F0502020204030204" pitchFamily="34" charset="0"/>
                <a:cs typeface="Calibri" panose="020F0502020204030204" pitchFamily="34" charset="0"/>
              </a:rPr>
              <a:t>Exemplo 2: </a:t>
            </a:r>
            <a:r>
              <a:rPr lang="pt-BR" spc="-60" dirty="0">
                <a:solidFill>
                  <a:schemeClr val="accent1"/>
                </a:solidFill>
                <a:latin typeface="Calibri" panose="020F0502020204030204" pitchFamily="34" charset="0"/>
                <a:cs typeface="Calibri" panose="020F0502020204030204" pitchFamily="34" charset="0"/>
              </a:rPr>
              <a:t>reservatório de 500L </a:t>
            </a:r>
          </a:p>
          <a:p>
            <a:pPr marL="0" indent="0">
              <a:buNone/>
            </a:pPr>
            <a:r>
              <a:rPr lang="pt-BR" spc="-60" dirty="0">
                <a:solidFill>
                  <a:schemeClr val="tx2"/>
                </a:solidFill>
                <a:latin typeface="Calibri" panose="020F0502020204030204" pitchFamily="34" charset="0"/>
                <a:cs typeface="Calibri" panose="020F0502020204030204" pitchFamily="34" charset="0"/>
              </a:rPr>
              <a:t>3 coletores de 2,0m </a:t>
            </a:r>
            <a:r>
              <a:rPr lang="pt-BR" spc="-60" dirty="0">
                <a:solidFill>
                  <a:schemeClr val="accent1"/>
                </a:solidFill>
                <a:latin typeface="Calibri" panose="020F0502020204030204" pitchFamily="34" charset="0"/>
                <a:cs typeface="Calibri" panose="020F0502020204030204" pitchFamily="34" charset="0"/>
              </a:rPr>
              <a:t>(6m² de área coletora total) </a:t>
            </a:r>
            <a:r>
              <a:rPr lang="pt-BR" spc="-60" dirty="0">
                <a:solidFill>
                  <a:schemeClr val="tx2"/>
                </a:solidFill>
                <a:latin typeface="Calibri" panose="020F0502020204030204" pitchFamily="34" charset="0"/>
                <a:cs typeface="Calibri" panose="020F0502020204030204" pitchFamily="34" charset="0"/>
              </a:rPr>
              <a:t>OU</a:t>
            </a:r>
          </a:p>
          <a:p>
            <a:pPr marL="0" indent="0">
              <a:buNone/>
            </a:pPr>
            <a:r>
              <a:rPr lang="pt-BR" spc="-60" dirty="0">
                <a:solidFill>
                  <a:schemeClr val="tx2"/>
                </a:solidFill>
                <a:latin typeface="Calibri" panose="020F0502020204030204" pitchFamily="34" charset="0"/>
                <a:cs typeface="Calibri" panose="020F0502020204030204" pitchFamily="34" charset="0"/>
              </a:rPr>
              <a:t>4 coletores de 1,5m </a:t>
            </a:r>
            <a:r>
              <a:rPr lang="pt-BR" spc="-60" dirty="0">
                <a:solidFill>
                  <a:schemeClr val="accent1"/>
                </a:solidFill>
                <a:latin typeface="Calibri" panose="020F0502020204030204" pitchFamily="34" charset="0"/>
                <a:cs typeface="Calibri" panose="020F0502020204030204" pitchFamily="34" charset="0"/>
              </a:rPr>
              <a:t>(6m² de área coletora total) </a:t>
            </a:r>
            <a:r>
              <a:rPr lang="pt-BR" spc="-60" dirty="0">
                <a:solidFill>
                  <a:schemeClr val="tx2"/>
                </a:solidFill>
                <a:latin typeface="Calibri" panose="020F0502020204030204" pitchFamily="34" charset="0"/>
                <a:cs typeface="Calibri" panose="020F0502020204030204" pitchFamily="34" charset="0"/>
              </a:rPr>
              <a:t>OU</a:t>
            </a:r>
          </a:p>
          <a:p>
            <a:pPr marL="0" indent="0">
              <a:buNone/>
            </a:pPr>
            <a:r>
              <a:rPr lang="pt-BR" spc="-60" dirty="0">
                <a:solidFill>
                  <a:schemeClr val="tx2"/>
                </a:solidFill>
                <a:latin typeface="Calibri" panose="020F0502020204030204" pitchFamily="34" charset="0"/>
                <a:cs typeface="Calibri" panose="020F0502020204030204" pitchFamily="34" charset="0"/>
              </a:rPr>
              <a:t>5 coletores de 1,0m </a:t>
            </a:r>
            <a:r>
              <a:rPr lang="pt-BR" spc="-60" dirty="0">
                <a:solidFill>
                  <a:schemeClr val="accent1"/>
                </a:solidFill>
                <a:latin typeface="Calibri" panose="020F0502020204030204" pitchFamily="34" charset="0"/>
                <a:cs typeface="Calibri" panose="020F0502020204030204" pitchFamily="34" charset="0"/>
              </a:rPr>
              <a:t>(5m²  de área coletora total) </a:t>
            </a:r>
            <a:endParaRPr lang="pt-BR" spc="-60" dirty="0">
              <a:solidFill>
                <a:schemeClr val="tx2"/>
              </a:solidFill>
              <a:latin typeface="Calibri" panose="020F0502020204030204" pitchFamily="34" charset="0"/>
              <a:cs typeface="Calibri" panose="020F0502020204030204" pitchFamily="34" charset="0"/>
            </a:endParaRPr>
          </a:p>
        </p:txBody>
      </p:sp>
      <p:sp>
        <p:nvSpPr>
          <p:cNvPr id="7" name="Espaço Reservado para Conteúdo 6">
            <a:extLst>
              <a:ext uri="{FF2B5EF4-FFF2-40B4-BE49-F238E27FC236}">
                <a16:creationId xmlns:a16="http://schemas.microsoft.com/office/drawing/2014/main" id="{5A9386D6-BDA7-0CC9-405B-6FD29FCBB669}"/>
              </a:ext>
            </a:extLst>
          </p:cNvPr>
          <p:cNvSpPr>
            <a:spLocks noGrp="1"/>
          </p:cNvSpPr>
          <p:nvPr>
            <p:ph sz="half" idx="2"/>
          </p:nvPr>
        </p:nvSpPr>
        <p:spPr>
          <a:xfrm>
            <a:off x="7445829" y="868680"/>
            <a:ext cx="4383314" cy="5120640"/>
          </a:xfrm>
        </p:spPr>
        <p:txBody>
          <a:bodyPr>
            <a:normAutofit/>
          </a:bodyPr>
          <a:lstStyle/>
          <a:p>
            <a:pPr marL="0" indent="0">
              <a:buNone/>
            </a:pPr>
            <a:r>
              <a:rPr lang="pt-BR" spc="-60" dirty="0">
                <a:solidFill>
                  <a:schemeClr val="tx2"/>
                </a:solidFill>
                <a:latin typeface="Calibri" panose="020F0502020204030204" pitchFamily="34" charset="0"/>
                <a:cs typeface="Calibri" panose="020F0502020204030204" pitchFamily="34" charset="0"/>
              </a:rPr>
              <a:t>* Repare que mesmo que a área coletora ultrapasse a necessidade efetiva do reservatório, é preferível que sobre do que falte (se no Exemplo 2 fossem 3 coletores de 1,5m em vez de 3 coletores, a área coletora total seria de 4,5m, e o sistema não seria capaz de ser alimentado nessas condições. Quando há efetivamente excesso na área coletora, o aquecimento acaba por ser mais rápido e mais eficiente, além de ser possível expandir o sistema futuramente sem grandes substituições, apenas com a troca do boiler (no Exemplo 2, os 6m² de área coletora permitem uma troca para um reservatório de até 600L). </a:t>
            </a:r>
          </a:p>
        </p:txBody>
      </p:sp>
    </p:spTree>
    <p:extLst>
      <p:ext uri="{BB962C8B-B14F-4D97-AF65-F5344CB8AC3E}">
        <p14:creationId xmlns:p14="http://schemas.microsoft.com/office/powerpoint/2010/main" val="4154860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ADC4F84-175A-4AB1-916C-1E5796E1E0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m 3" descr="Uma imagem contendo ao ar livre, pessoa, caminhão, homem&#10;&#10;Descrição gerada automaticamente">
            <a:extLst>
              <a:ext uri="{FF2B5EF4-FFF2-40B4-BE49-F238E27FC236}">
                <a16:creationId xmlns:a16="http://schemas.microsoft.com/office/drawing/2014/main" id="{0D668AA4-A68F-59E0-7425-A54924A88E87}"/>
              </a:ext>
            </a:extLst>
          </p:cNvPr>
          <p:cNvPicPr>
            <a:picLocks noChangeAspect="1"/>
          </p:cNvPicPr>
          <p:nvPr/>
        </p:nvPicPr>
        <p:blipFill rotWithShape="1">
          <a:blip r:embed="rId2">
            <a:alphaModFix amt="25000"/>
          </a:blip>
          <a:srcRect/>
          <a:stretch/>
        </p:blipFill>
        <p:spPr>
          <a:xfrm>
            <a:off x="20" y="10"/>
            <a:ext cx="12191980" cy="6857990"/>
          </a:xfrm>
          <a:prstGeom prst="rect">
            <a:avLst/>
          </a:prstGeom>
        </p:spPr>
      </p:pic>
      <p:sp>
        <p:nvSpPr>
          <p:cNvPr id="7" name="Título 6">
            <a:extLst>
              <a:ext uri="{FF2B5EF4-FFF2-40B4-BE49-F238E27FC236}">
                <a16:creationId xmlns:a16="http://schemas.microsoft.com/office/drawing/2014/main" id="{A118F4EE-8DD1-C67A-D707-947CD632B35D}"/>
              </a:ext>
            </a:extLst>
          </p:cNvPr>
          <p:cNvSpPr>
            <a:spLocks noGrp="1"/>
          </p:cNvSpPr>
          <p:nvPr>
            <p:ph type="title"/>
          </p:nvPr>
        </p:nvSpPr>
        <p:spPr>
          <a:xfrm>
            <a:off x="514350" y="864108"/>
            <a:ext cx="6367940" cy="5120639"/>
          </a:xfrm>
        </p:spPr>
        <p:txBody>
          <a:bodyPr>
            <a:normAutofit/>
          </a:bodyPr>
          <a:lstStyle/>
          <a:p>
            <a:r>
              <a:rPr lang="pt-BR" sz="7200">
                <a:ln w="15875">
                  <a:solidFill>
                    <a:srgbClr val="FFFFFF"/>
                  </a:solidFill>
                </a:ln>
                <a:noFill/>
              </a:rPr>
              <a:t>Componentes</a:t>
            </a:r>
          </a:p>
        </p:txBody>
      </p:sp>
      <p:sp>
        <p:nvSpPr>
          <p:cNvPr id="8" name="Espaço Reservado para Conteúdo 7">
            <a:extLst>
              <a:ext uri="{FF2B5EF4-FFF2-40B4-BE49-F238E27FC236}">
                <a16:creationId xmlns:a16="http://schemas.microsoft.com/office/drawing/2014/main" id="{07AB0DE7-81FA-7617-8ED2-C6F476DEFAD1}"/>
              </a:ext>
            </a:extLst>
          </p:cNvPr>
          <p:cNvSpPr>
            <a:spLocks noGrp="1"/>
          </p:cNvSpPr>
          <p:nvPr>
            <p:ph idx="1"/>
          </p:nvPr>
        </p:nvSpPr>
        <p:spPr>
          <a:xfrm>
            <a:off x="6720114" y="864108"/>
            <a:ext cx="4957536" cy="5120640"/>
          </a:xfrm>
        </p:spPr>
        <p:txBody>
          <a:bodyPr>
            <a:normAutofit/>
          </a:bodyPr>
          <a:lstStyle/>
          <a:p>
            <a:pPr marL="0" indent="0">
              <a:buNone/>
            </a:pPr>
            <a:r>
              <a:rPr lang="pt-BR" sz="1600" dirty="0">
                <a:solidFill>
                  <a:schemeClr val="tx1"/>
                </a:solidFill>
                <a:latin typeface="Calibri" panose="020F0502020204030204" pitchFamily="34" charset="0"/>
              </a:rPr>
              <a:t>Nenhum sistema funciona puramente com caixa d´água, reservatório e coletor. A boa utilização e dimensionamento dos componentes de apoio é peça chave para um sistema completo, funcional e com todas as vantagens apresentadas anteriormente. </a:t>
            </a:r>
          </a:p>
          <a:p>
            <a:pPr marL="0" indent="0">
              <a:buNone/>
            </a:pPr>
            <a:r>
              <a:rPr lang="pt-BR" sz="1600" dirty="0">
                <a:solidFill>
                  <a:schemeClr val="tx1"/>
                </a:solidFill>
                <a:latin typeface="Calibri" panose="020F0502020204030204" pitchFamily="34" charset="0"/>
              </a:rPr>
              <a:t>A configuração dos equipamentos ajuda ao funcionamento, seja de forma mais simples ou mais complexa, de toda essa estrutura que chamamos de sistema de aquecimento. </a:t>
            </a:r>
          </a:p>
          <a:p>
            <a:pPr marL="0" indent="0">
              <a:buNone/>
            </a:pPr>
            <a:r>
              <a:rPr lang="pt-BR" sz="1600" dirty="0">
                <a:solidFill>
                  <a:schemeClr val="tx1"/>
                </a:solidFill>
                <a:latin typeface="Calibri" panose="020F0502020204030204" pitchFamily="34" charset="0"/>
              </a:rPr>
              <a:t>Esse funcionamento consiste na água sair da caixa d’agua, ser direcionada ao reservatório e em seguida é direcionada pela tubulação até os coletores de volta ao boiler, até a alimentação, e durante toda essa trajetória conta-se com peças fundamentais para garantir que o trabalho realizado seja exatamente este, sem perdas térmicas ou de energia, ou com riscos à segurança de todos os envolvidos.  </a:t>
            </a:r>
          </a:p>
        </p:txBody>
      </p:sp>
    </p:spTree>
    <p:extLst>
      <p:ext uri="{BB962C8B-B14F-4D97-AF65-F5344CB8AC3E}">
        <p14:creationId xmlns:p14="http://schemas.microsoft.com/office/powerpoint/2010/main" val="3787614431"/>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0DCEEEA-6FE7-4541-9EB2-EF754066EE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23">
            <a:extLst>
              <a:ext uri="{FF2B5EF4-FFF2-40B4-BE49-F238E27FC236}">
                <a16:creationId xmlns:a16="http://schemas.microsoft.com/office/drawing/2014/main" id="{03A72D00-0CA4-4A88-86CE-B1FB393C5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ADBE3D4E-7F6F-A44A-F61F-0BA9ABE9E903}"/>
              </a:ext>
            </a:extLst>
          </p:cNvPr>
          <p:cNvSpPr>
            <a:spLocks noGrp="1"/>
          </p:cNvSpPr>
          <p:nvPr>
            <p:ph type="title"/>
          </p:nvPr>
        </p:nvSpPr>
        <p:spPr>
          <a:xfrm>
            <a:off x="252919" y="1123837"/>
            <a:ext cx="2947482" cy="4601183"/>
          </a:xfrm>
        </p:spPr>
        <p:txBody>
          <a:bodyPr vert="horz" lIns="91440" tIns="45720" rIns="91440" bIns="45720" rtlCol="0" anchor="ctr">
            <a:normAutofit/>
          </a:bodyPr>
          <a:lstStyle/>
          <a:p>
            <a:r>
              <a:rPr lang="en-US" sz="3600" dirty="0" err="1"/>
              <a:t>Entendendo</a:t>
            </a:r>
            <a:r>
              <a:rPr lang="en-US" sz="3600" dirty="0"/>
              <a:t> a </a:t>
            </a:r>
            <a:r>
              <a:rPr lang="en-US" sz="3600" dirty="0" err="1"/>
              <a:t>circulação</a:t>
            </a:r>
            <a:r>
              <a:rPr lang="en-US" sz="3600" dirty="0"/>
              <a:t> </a:t>
            </a:r>
            <a:r>
              <a:rPr lang="en-US" sz="3600" dirty="0" err="1"/>
              <a:t>forçada</a:t>
            </a:r>
            <a:br>
              <a:rPr lang="en-US" sz="3600" dirty="0"/>
            </a:br>
            <a:r>
              <a:rPr lang="pt-BR" sz="1900" dirty="0">
                <a:solidFill>
                  <a:schemeClr val="tx2"/>
                </a:solidFill>
                <a:latin typeface="Calibri" panose="020F0502020204030204" pitchFamily="34" charset="0"/>
                <a:ea typeface="+mn-ea"/>
                <a:cs typeface="Calibri" panose="020F0502020204030204" pitchFamily="34" charset="0"/>
              </a:rPr>
              <a:t>Ao determinar que a condição da instalação é, de fato, o de circulação forçada, acrescentamos dois componentes ao sistema, a </a:t>
            </a:r>
            <a:r>
              <a:rPr lang="pt-BR" sz="1900" dirty="0">
                <a:solidFill>
                  <a:schemeClr val="accent6"/>
                </a:solidFill>
                <a:latin typeface="Calibri" panose="020F0502020204030204" pitchFamily="34" charset="0"/>
                <a:ea typeface="+mn-ea"/>
                <a:cs typeface="Calibri" panose="020F0502020204030204" pitchFamily="34" charset="0"/>
              </a:rPr>
              <a:t>bomba de circulação </a:t>
            </a:r>
            <a:r>
              <a:rPr lang="pt-BR" sz="1900" dirty="0">
                <a:solidFill>
                  <a:schemeClr val="tx2"/>
                </a:solidFill>
                <a:latin typeface="Calibri" panose="020F0502020204030204" pitchFamily="34" charset="0"/>
                <a:ea typeface="+mn-ea"/>
                <a:cs typeface="Calibri" panose="020F0502020204030204" pitchFamily="34" charset="0"/>
              </a:rPr>
              <a:t>e o </a:t>
            </a:r>
            <a:r>
              <a:rPr lang="pt-BR" sz="1900" dirty="0">
                <a:solidFill>
                  <a:schemeClr val="accent6"/>
                </a:solidFill>
                <a:latin typeface="Calibri" panose="020F0502020204030204" pitchFamily="34" charset="0"/>
                <a:ea typeface="+mn-ea"/>
                <a:cs typeface="Calibri" panose="020F0502020204030204" pitchFamily="34" charset="0"/>
              </a:rPr>
              <a:t>controlador diferencial de temperatura. </a:t>
            </a:r>
            <a:endParaRPr lang="en-US" sz="1900" dirty="0">
              <a:solidFill>
                <a:schemeClr val="accent6"/>
              </a:solidFill>
              <a:latin typeface="Calibri" panose="020F0502020204030204" pitchFamily="34" charset="0"/>
              <a:ea typeface="+mn-ea"/>
              <a:cs typeface="Calibri" panose="020F0502020204030204" pitchFamily="34" charset="0"/>
            </a:endParaRPr>
          </a:p>
        </p:txBody>
      </p:sp>
      <p:sp>
        <p:nvSpPr>
          <p:cNvPr id="4" name="Espaço Reservado para Texto 3">
            <a:extLst>
              <a:ext uri="{FF2B5EF4-FFF2-40B4-BE49-F238E27FC236}">
                <a16:creationId xmlns:a16="http://schemas.microsoft.com/office/drawing/2014/main" id="{C51CAAB8-6DCB-95A8-13FA-6B9996AFDB68}"/>
              </a:ext>
            </a:extLst>
          </p:cNvPr>
          <p:cNvSpPr>
            <a:spLocks noGrp="1"/>
          </p:cNvSpPr>
          <p:nvPr>
            <p:ph type="body" sz="half" idx="2"/>
          </p:nvPr>
        </p:nvSpPr>
        <p:spPr>
          <a:xfrm>
            <a:off x="3511365" y="761999"/>
            <a:ext cx="3943794" cy="5333999"/>
          </a:xfrm>
        </p:spPr>
        <p:txBody>
          <a:bodyPr vert="horz" lIns="91440" tIns="45720" rIns="91440" bIns="45720" rtlCol="0" anchor="ctr">
            <a:normAutofit fontScale="92500" lnSpcReduction="20000"/>
          </a:bodyPr>
          <a:lstStyle/>
          <a:p>
            <a:pPr algn="just">
              <a:lnSpc>
                <a:spcPct val="90000"/>
              </a:lnSpc>
            </a:pPr>
            <a:r>
              <a:rPr lang="en-US" sz="2000" spc="-60" dirty="0" err="1">
                <a:solidFill>
                  <a:schemeClr val="tx2"/>
                </a:solidFill>
                <a:latin typeface="Calibri" panose="020F0502020204030204" pitchFamily="34" charset="0"/>
                <a:cs typeface="Calibri" panose="020F0502020204030204" pitchFamily="34" charset="0"/>
              </a:rPr>
              <a:t>Também</a:t>
            </a:r>
            <a:r>
              <a:rPr lang="en-US" sz="2000" spc="-60" dirty="0">
                <a:solidFill>
                  <a:schemeClr val="tx2"/>
                </a:solidFill>
                <a:latin typeface="Calibri" panose="020F0502020204030204" pitchFamily="34" charset="0"/>
                <a:cs typeface="Calibri" panose="020F0502020204030204" pitchFamily="34" charset="0"/>
              </a:rPr>
              <a:t> </a:t>
            </a:r>
            <a:r>
              <a:rPr lang="en-US" sz="2000" spc="-60" dirty="0" err="1">
                <a:solidFill>
                  <a:schemeClr val="tx2"/>
                </a:solidFill>
                <a:latin typeface="Calibri" panose="020F0502020204030204" pitchFamily="34" charset="0"/>
                <a:cs typeface="Calibri" panose="020F0502020204030204" pitchFamily="34" charset="0"/>
              </a:rPr>
              <a:t>chamada</a:t>
            </a:r>
            <a:r>
              <a:rPr lang="en-US" sz="2000" spc="-60" dirty="0">
                <a:solidFill>
                  <a:schemeClr val="tx2"/>
                </a:solidFill>
                <a:latin typeface="Calibri" panose="020F0502020204030204" pitchFamily="34" charset="0"/>
                <a:cs typeface="Calibri" panose="020F0502020204030204" pitchFamily="34" charset="0"/>
              </a:rPr>
              <a:t> </a:t>
            </a:r>
            <a:r>
              <a:rPr lang="en-US" sz="2000" spc="-60" dirty="0" err="1">
                <a:solidFill>
                  <a:schemeClr val="tx2"/>
                </a:solidFill>
                <a:latin typeface="Calibri" panose="020F0502020204030204" pitchFamily="34" charset="0"/>
                <a:cs typeface="Calibri" panose="020F0502020204030204" pitchFamily="34" charset="0"/>
              </a:rPr>
              <a:t>circulação</a:t>
            </a:r>
            <a:r>
              <a:rPr lang="en-US" sz="2000" spc="-60" dirty="0">
                <a:solidFill>
                  <a:schemeClr val="tx2"/>
                </a:solidFill>
                <a:latin typeface="Calibri" panose="020F0502020204030204" pitchFamily="34" charset="0"/>
                <a:cs typeface="Calibri" panose="020F0502020204030204" pitchFamily="34" charset="0"/>
              </a:rPr>
              <a:t> </a:t>
            </a:r>
            <a:r>
              <a:rPr lang="en-US" sz="2000" spc="-60" dirty="0" err="1">
                <a:solidFill>
                  <a:schemeClr val="tx2"/>
                </a:solidFill>
                <a:latin typeface="Calibri" panose="020F0502020204030204" pitchFamily="34" charset="0"/>
                <a:cs typeface="Calibri" panose="020F0502020204030204" pitchFamily="34" charset="0"/>
              </a:rPr>
              <a:t>por</a:t>
            </a:r>
            <a:r>
              <a:rPr lang="en-US" sz="2000" spc="-60" dirty="0">
                <a:solidFill>
                  <a:schemeClr val="tx2"/>
                </a:solidFill>
                <a:latin typeface="Calibri" panose="020F0502020204030204" pitchFamily="34" charset="0"/>
                <a:cs typeface="Calibri" panose="020F0502020204030204" pitchFamily="34" charset="0"/>
              </a:rPr>
              <a:t> </a:t>
            </a:r>
            <a:r>
              <a:rPr lang="en-US" sz="2000" spc="-60" dirty="0" err="1">
                <a:solidFill>
                  <a:schemeClr val="tx2"/>
                </a:solidFill>
                <a:latin typeface="Calibri" panose="020F0502020204030204" pitchFamily="34" charset="0"/>
                <a:cs typeface="Calibri" panose="020F0502020204030204" pitchFamily="34" charset="0"/>
              </a:rPr>
              <a:t>gravidade</a:t>
            </a:r>
            <a:r>
              <a:rPr lang="en-US" sz="2000" spc="-60" dirty="0">
                <a:solidFill>
                  <a:schemeClr val="tx2"/>
                </a:solidFill>
                <a:latin typeface="Calibri" panose="020F0502020204030204" pitchFamily="34" charset="0"/>
                <a:cs typeface="Calibri" panose="020F0502020204030204" pitchFamily="34" charset="0"/>
              </a:rPr>
              <a:t>, é um </a:t>
            </a:r>
            <a:r>
              <a:rPr lang="en-US" sz="2000" spc="-60" dirty="0" err="1">
                <a:solidFill>
                  <a:schemeClr val="tx2"/>
                </a:solidFill>
                <a:latin typeface="Calibri" panose="020F0502020204030204" pitchFamily="34" charset="0"/>
                <a:cs typeface="Calibri" panose="020F0502020204030204" pitchFamily="34" charset="0"/>
              </a:rPr>
              <a:t>fenômeno</a:t>
            </a:r>
            <a:r>
              <a:rPr lang="en-US" sz="2000" spc="-60" dirty="0">
                <a:solidFill>
                  <a:schemeClr val="tx2"/>
                </a:solidFill>
                <a:latin typeface="Calibri" panose="020F0502020204030204" pitchFamily="34" charset="0"/>
                <a:cs typeface="Calibri" panose="020F0502020204030204" pitchFamily="34" charset="0"/>
              </a:rPr>
              <a:t> que </a:t>
            </a:r>
            <a:r>
              <a:rPr lang="en-US" sz="2000" spc="-60" dirty="0" err="1">
                <a:solidFill>
                  <a:schemeClr val="tx2"/>
                </a:solidFill>
                <a:latin typeface="Calibri" panose="020F0502020204030204" pitchFamily="34" charset="0"/>
                <a:cs typeface="Calibri" panose="020F0502020204030204" pitchFamily="34" charset="0"/>
              </a:rPr>
              <a:t>independe</a:t>
            </a:r>
            <a:r>
              <a:rPr lang="en-US" sz="2000" spc="-60" dirty="0">
                <a:solidFill>
                  <a:schemeClr val="tx2"/>
                </a:solidFill>
                <a:latin typeface="Calibri" panose="020F0502020204030204" pitchFamily="34" charset="0"/>
                <a:cs typeface="Calibri" panose="020F0502020204030204" pitchFamily="34" charset="0"/>
              </a:rPr>
              <a:t> do </a:t>
            </a:r>
            <a:r>
              <a:rPr lang="en-US" sz="2000" spc="-60" dirty="0" err="1">
                <a:solidFill>
                  <a:schemeClr val="tx2"/>
                </a:solidFill>
                <a:latin typeface="Calibri" panose="020F0502020204030204" pitchFamily="34" charset="0"/>
                <a:cs typeface="Calibri" panose="020F0502020204030204" pitchFamily="34" charset="0"/>
              </a:rPr>
              <a:t>tipo</a:t>
            </a:r>
            <a:r>
              <a:rPr lang="en-US" sz="2000" spc="-60" dirty="0">
                <a:solidFill>
                  <a:schemeClr val="tx2"/>
                </a:solidFill>
                <a:latin typeface="Calibri" panose="020F0502020204030204" pitchFamily="34" charset="0"/>
                <a:cs typeface="Calibri" panose="020F0502020204030204" pitchFamily="34" charset="0"/>
              </a:rPr>
              <a:t> de </a:t>
            </a:r>
            <a:r>
              <a:rPr lang="en-US" sz="2000" spc="-60" dirty="0" err="1">
                <a:solidFill>
                  <a:schemeClr val="tx2"/>
                </a:solidFill>
                <a:latin typeface="Calibri" panose="020F0502020204030204" pitchFamily="34" charset="0"/>
                <a:cs typeface="Calibri" panose="020F0502020204030204" pitchFamily="34" charset="0"/>
              </a:rPr>
              <a:t>sistema</a:t>
            </a:r>
            <a:r>
              <a:rPr lang="en-US" sz="2000" spc="-60" dirty="0">
                <a:solidFill>
                  <a:schemeClr val="tx2"/>
                </a:solidFill>
                <a:latin typeface="Calibri" panose="020F0502020204030204" pitchFamily="34" charset="0"/>
                <a:cs typeface="Calibri" panose="020F0502020204030204" pitchFamily="34" charset="0"/>
              </a:rPr>
              <a:t> (</a:t>
            </a:r>
            <a:r>
              <a:rPr lang="en-US" sz="2000" spc="-60" dirty="0" err="1">
                <a:solidFill>
                  <a:schemeClr val="tx2"/>
                </a:solidFill>
                <a:latin typeface="Calibri" panose="020F0502020204030204" pitchFamily="34" charset="0"/>
                <a:cs typeface="Calibri" panose="020F0502020204030204" pitchFamily="34" charset="0"/>
              </a:rPr>
              <a:t>alta</a:t>
            </a:r>
            <a:r>
              <a:rPr lang="en-US" sz="2000" spc="-60" dirty="0">
                <a:solidFill>
                  <a:schemeClr val="tx2"/>
                </a:solidFill>
                <a:latin typeface="Calibri" panose="020F0502020204030204" pitchFamily="34" charset="0"/>
                <a:cs typeface="Calibri" panose="020F0502020204030204" pitchFamily="34" charset="0"/>
              </a:rPr>
              <a:t> </a:t>
            </a:r>
            <a:r>
              <a:rPr lang="en-US" sz="2000" spc="-60" dirty="0" err="1">
                <a:solidFill>
                  <a:schemeClr val="tx2"/>
                </a:solidFill>
                <a:latin typeface="Calibri" panose="020F0502020204030204" pitchFamily="34" charset="0"/>
                <a:cs typeface="Calibri" panose="020F0502020204030204" pitchFamily="34" charset="0"/>
              </a:rPr>
              <a:t>pressão</a:t>
            </a:r>
            <a:r>
              <a:rPr lang="en-US" sz="2000" spc="-60" dirty="0">
                <a:solidFill>
                  <a:schemeClr val="tx2"/>
                </a:solidFill>
                <a:latin typeface="Calibri" panose="020F0502020204030204" pitchFamily="34" charset="0"/>
                <a:cs typeface="Calibri" panose="020F0502020204030204" pitchFamily="34" charset="0"/>
              </a:rPr>
              <a:t>, </a:t>
            </a:r>
            <a:r>
              <a:rPr lang="en-US" sz="2000" spc="-60" dirty="0" err="1">
                <a:solidFill>
                  <a:schemeClr val="tx2"/>
                </a:solidFill>
                <a:latin typeface="Calibri" panose="020F0502020204030204" pitchFamily="34" charset="0"/>
                <a:cs typeface="Calibri" panose="020F0502020204030204" pitchFamily="34" charset="0"/>
              </a:rPr>
              <a:t>baixa</a:t>
            </a:r>
            <a:r>
              <a:rPr lang="en-US" sz="2000" spc="-60" dirty="0">
                <a:solidFill>
                  <a:schemeClr val="tx2"/>
                </a:solidFill>
                <a:latin typeface="Calibri" panose="020F0502020204030204" pitchFamily="34" charset="0"/>
                <a:cs typeface="Calibri" panose="020F0502020204030204" pitchFamily="34" charset="0"/>
              </a:rPr>
              <a:t> </a:t>
            </a:r>
            <a:r>
              <a:rPr lang="en-US" sz="2000" spc="-60" dirty="0" err="1">
                <a:solidFill>
                  <a:schemeClr val="tx2"/>
                </a:solidFill>
                <a:latin typeface="Calibri" panose="020F0502020204030204" pitchFamily="34" charset="0"/>
                <a:cs typeface="Calibri" panose="020F0502020204030204" pitchFamily="34" charset="0"/>
              </a:rPr>
              <a:t>pressão</a:t>
            </a:r>
            <a:r>
              <a:rPr lang="en-US" sz="2000" spc="-60" dirty="0">
                <a:solidFill>
                  <a:schemeClr val="tx2"/>
                </a:solidFill>
                <a:latin typeface="Calibri" panose="020F0502020204030204" pitchFamily="34" charset="0"/>
                <a:cs typeface="Calibri" panose="020F0502020204030204" pitchFamily="34" charset="0"/>
              </a:rPr>
              <a:t>, </a:t>
            </a:r>
            <a:r>
              <a:rPr lang="en-US" sz="2000" spc="-60" dirty="0" err="1">
                <a:solidFill>
                  <a:schemeClr val="tx2"/>
                </a:solidFill>
                <a:latin typeface="Calibri" panose="020F0502020204030204" pitchFamily="34" charset="0"/>
                <a:cs typeface="Calibri" panose="020F0502020204030204" pitchFamily="34" charset="0"/>
              </a:rPr>
              <a:t>nível</a:t>
            </a:r>
            <a:r>
              <a:rPr lang="en-US" sz="2000" spc="-60" dirty="0">
                <a:solidFill>
                  <a:schemeClr val="tx2"/>
                </a:solidFill>
                <a:latin typeface="Calibri" panose="020F0502020204030204" pitchFamily="34" charset="0"/>
                <a:cs typeface="Calibri" panose="020F0502020204030204" pitchFamily="34" charset="0"/>
              </a:rPr>
              <a:t> e/</a:t>
            </a:r>
            <a:r>
              <a:rPr lang="en-US" sz="2000" spc="-60" dirty="0" err="1">
                <a:solidFill>
                  <a:schemeClr val="tx2"/>
                </a:solidFill>
                <a:latin typeface="Calibri" panose="020F0502020204030204" pitchFamily="34" charset="0"/>
                <a:cs typeface="Calibri" panose="020F0502020204030204" pitchFamily="34" charset="0"/>
              </a:rPr>
              <a:t>ou</a:t>
            </a:r>
            <a:r>
              <a:rPr lang="en-US" sz="2000" spc="-60" dirty="0">
                <a:solidFill>
                  <a:schemeClr val="tx2"/>
                </a:solidFill>
                <a:latin typeface="Calibri" panose="020F0502020204030204" pitchFamily="34" charset="0"/>
                <a:cs typeface="Calibri" panose="020F0502020204030204" pitchFamily="34" charset="0"/>
              </a:rPr>
              <a:t> </a:t>
            </a:r>
            <a:r>
              <a:rPr lang="en-US" sz="2000" spc="-60" dirty="0" err="1">
                <a:solidFill>
                  <a:schemeClr val="tx2"/>
                </a:solidFill>
                <a:latin typeface="Calibri" panose="020F0502020204030204" pitchFamily="34" charset="0"/>
                <a:cs typeface="Calibri" panose="020F0502020204030204" pitchFamily="34" charset="0"/>
              </a:rPr>
              <a:t>anodo</a:t>
            </a:r>
            <a:r>
              <a:rPr lang="en-US" sz="2000" spc="-60" dirty="0">
                <a:solidFill>
                  <a:schemeClr val="tx2"/>
                </a:solidFill>
                <a:latin typeface="Calibri" panose="020F0502020204030204" pitchFamily="34" charset="0"/>
                <a:cs typeface="Calibri" panose="020F0502020204030204" pitchFamily="34" charset="0"/>
              </a:rPr>
              <a:t>/WT), e </a:t>
            </a:r>
            <a:r>
              <a:rPr lang="en-US" sz="2000" spc="-60" dirty="0" err="1">
                <a:solidFill>
                  <a:schemeClr val="tx2"/>
                </a:solidFill>
                <a:latin typeface="Calibri" panose="020F0502020204030204" pitchFamily="34" charset="0"/>
                <a:cs typeface="Calibri" panose="020F0502020204030204" pitchFamily="34" charset="0"/>
              </a:rPr>
              <a:t>ocorre</a:t>
            </a:r>
            <a:r>
              <a:rPr lang="en-US" sz="2000" spc="-60" dirty="0">
                <a:solidFill>
                  <a:schemeClr val="tx2"/>
                </a:solidFill>
                <a:latin typeface="Calibri" panose="020F0502020204030204" pitchFamily="34" charset="0"/>
                <a:cs typeface="Calibri" panose="020F0502020204030204" pitchFamily="34" charset="0"/>
              </a:rPr>
              <a:t> </a:t>
            </a:r>
            <a:r>
              <a:rPr lang="en-US" sz="2000" spc="-60" dirty="0" err="1">
                <a:solidFill>
                  <a:schemeClr val="tx2"/>
                </a:solidFill>
                <a:latin typeface="Calibri" panose="020F0502020204030204" pitchFamily="34" charset="0"/>
                <a:cs typeface="Calibri" panose="020F0502020204030204" pitchFamily="34" charset="0"/>
              </a:rPr>
              <a:t>em</a:t>
            </a:r>
            <a:r>
              <a:rPr lang="en-US" sz="2000" spc="-60" dirty="0">
                <a:solidFill>
                  <a:schemeClr val="tx2"/>
                </a:solidFill>
                <a:latin typeface="Calibri" panose="020F0502020204030204" pitchFamily="34" charset="0"/>
                <a:cs typeface="Calibri" panose="020F0502020204030204" pitchFamily="34" charset="0"/>
              </a:rPr>
              <a:t> </a:t>
            </a:r>
            <a:r>
              <a:rPr lang="en-US" sz="2000" spc="-60" dirty="0" err="1">
                <a:solidFill>
                  <a:schemeClr val="tx2"/>
                </a:solidFill>
                <a:latin typeface="Calibri" panose="020F0502020204030204" pitchFamily="34" charset="0"/>
                <a:cs typeface="Calibri" panose="020F0502020204030204" pitchFamily="34" charset="0"/>
              </a:rPr>
              <a:t>contraste</a:t>
            </a:r>
            <a:r>
              <a:rPr lang="en-US" sz="2000" spc="-60" dirty="0">
                <a:solidFill>
                  <a:schemeClr val="tx2"/>
                </a:solidFill>
                <a:latin typeface="Calibri" panose="020F0502020204030204" pitchFamily="34" charset="0"/>
                <a:cs typeface="Calibri" panose="020F0502020204030204" pitchFamily="34" charset="0"/>
              </a:rPr>
              <a:t> à </a:t>
            </a:r>
            <a:r>
              <a:rPr lang="en-US" sz="2000" spc="-60" dirty="0" err="1">
                <a:solidFill>
                  <a:schemeClr val="tx2"/>
                </a:solidFill>
                <a:latin typeface="Calibri" panose="020F0502020204030204" pitchFamily="34" charset="0"/>
                <a:cs typeface="Calibri" panose="020F0502020204030204" pitchFamily="34" charset="0"/>
              </a:rPr>
              <a:t>circulação</a:t>
            </a:r>
            <a:r>
              <a:rPr lang="en-US" sz="2000" spc="-60" dirty="0">
                <a:solidFill>
                  <a:schemeClr val="tx2"/>
                </a:solidFill>
                <a:latin typeface="Calibri" panose="020F0502020204030204" pitchFamily="34" charset="0"/>
                <a:cs typeface="Calibri" panose="020F0502020204030204" pitchFamily="34" charset="0"/>
              </a:rPr>
              <a:t> </a:t>
            </a:r>
            <a:r>
              <a:rPr lang="en-US" sz="2000" spc="-60" dirty="0" err="1">
                <a:solidFill>
                  <a:schemeClr val="tx2"/>
                </a:solidFill>
                <a:latin typeface="Calibri" panose="020F0502020204030204" pitchFamily="34" charset="0"/>
                <a:cs typeface="Calibri" panose="020F0502020204030204" pitchFamily="34" charset="0"/>
              </a:rPr>
              <a:t>por</a:t>
            </a:r>
            <a:r>
              <a:rPr lang="en-US" sz="2000" spc="-60" dirty="0">
                <a:solidFill>
                  <a:schemeClr val="tx2"/>
                </a:solidFill>
                <a:latin typeface="Calibri" panose="020F0502020204030204" pitchFamily="34" charset="0"/>
                <a:cs typeface="Calibri" panose="020F0502020204030204" pitchFamily="34" charset="0"/>
              </a:rPr>
              <a:t> </a:t>
            </a:r>
            <a:r>
              <a:rPr lang="en-US" sz="2000" spc="-60" dirty="0" err="1">
                <a:solidFill>
                  <a:schemeClr val="tx2"/>
                </a:solidFill>
                <a:latin typeface="Calibri" panose="020F0502020204030204" pitchFamily="34" charset="0"/>
                <a:cs typeface="Calibri" panose="020F0502020204030204" pitchFamily="34" charset="0"/>
              </a:rPr>
              <a:t>gravidade</a:t>
            </a:r>
            <a:r>
              <a:rPr lang="en-US" sz="2000" spc="-60" dirty="0">
                <a:solidFill>
                  <a:schemeClr val="tx2"/>
                </a:solidFill>
                <a:latin typeface="Calibri" panose="020F0502020204030204" pitchFamily="34" charset="0"/>
                <a:cs typeface="Calibri" panose="020F0502020204030204" pitchFamily="34" charset="0"/>
              </a:rPr>
              <a:t>. </a:t>
            </a:r>
            <a:r>
              <a:rPr lang="en-US" sz="2000" spc="-60" dirty="0" err="1">
                <a:solidFill>
                  <a:schemeClr val="tx2"/>
                </a:solidFill>
                <a:latin typeface="Calibri" panose="020F0502020204030204" pitchFamily="34" charset="0"/>
                <a:cs typeface="Calibri" panose="020F0502020204030204" pitchFamily="34" charset="0"/>
              </a:rPr>
              <a:t>Quando</a:t>
            </a:r>
            <a:r>
              <a:rPr lang="en-US" sz="2000" spc="-60" dirty="0">
                <a:solidFill>
                  <a:schemeClr val="tx2"/>
                </a:solidFill>
                <a:latin typeface="Calibri" panose="020F0502020204030204" pitchFamily="34" charset="0"/>
                <a:cs typeface="Calibri" panose="020F0502020204030204" pitchFamily="34" charset="0"/>
              </a:rPr>
              <a:t> </a:t>
            </a:r>
            <a:r>
              <a:rPr lang="en-US" sz="2000" spc="-60" dirty="0" err="1">
                <a:solidFill>
                  <a:schemeClr val="tx2"/>
                </a:solidFill>
                <a:latin typeface="Calibri" panose="020F0502020204030204" pitchFamily="34" charset="0"/>
                <a:cs typeface="Calibri" panose="020F0502020204030204" pitchFamily="34" charset="0"/>
              </a:rPr>
              <a:t>existe</a:t>
            </a:r>
            <a:r>
              <a:rPr lang="en-US" sz="2000" spc="-60" dirty="0">
                <a:solidFill>
                  <a:schemeClr val="tx2"/>
                </a:solidFill>
                <a:latin typeface="Calibri" panose="020F0502020204030204" pitchFamily="34" charset="0"/>
                <a:cs typeface="Calibri" panose="020F0502020204030204" pitchFamily="34" charset="0"/>
              </a:rPr>
              <a:t> um </a:t>
            </a:r>
            <a:r>
              <a:rPr lang="en-US" sz="2000" spc="-60" dirty="0" err="1">
                <a:solidFill>
                  <a:schemeClr val="tx2"/>
                </a:solidFill>
                <a:latin typeface="Calibri" panose="020F0502020204030204" pitchFamily="34" charset="0"/>
                <a:cs typeface="Calibri" panose="020F0502020204030204" pitchFamily="34" charset="0"/>
              </a:rPr>
              <a:t>alinhamento</a:t>
            </a:r>
            <a:r>
              <a:rPr lang="en-US" sz="2000" spc="-60" dirty="0">
                <a:solidFill>
                  <a:schemeClr val="tx2"/>
                </a:solidFill>
                <a:latin typeface="Calibri" panose="020F0502020204030204" pitchFamily="34" charset="0"/>
                <a:cs typeface="Calibri" panose="020F0502020204030204" pitchFamily="34" charset="0"/>
              </a:rPr>
              <a:t> da </a:t>
            </a:r>
            <a:r>
              <a:rPr lang="en-US" sz="2000" spc="-60" dirty="0" err="1">
                <a:solidFill>
                  <a:schemeClr val="tx2"/>
                </a:solidFill>
                <a:latin typeface="Calibri" panose="020F0502020204030204" pitchFamily="34" charset="0"/>
                <a:cs typeface="Calibri" panose="020F0502020204030204" pitchFamily="34" charset="0"/>
              </a:rPr>
              <a:t>caixa</a:t>
            </a:r>
            <a:r>
              <a:rPr lang="en-US" sz="2000" spc="-60" dirty="0">
                <a:solidFill>
                  <a:schemeClr val="tx2"/>
                </a:solidFill>
                <a:latin typeface="Calibri" panose="020F0502020204030204" pitchFamily="34" charset="0"/>
                <a:cs typeface="Calibri" panose="020F0502020204030204" pitchFamily="34" charset="0"/>
              </a:rPr>
              <a:t> </a:t>
            </a:r>
            <a:r>
              <a:rPr lang="en-US" sz="2000" spc="-60" dirty="0" err="1">
                <a:solidFill>
                  <a:schemeClr val="tx2"/>
                </a:solidFill>
                <a:latin typeface="Calibri" panose="020F0502020204030204" pitchFamily="34" charset="0"/>
                <a:cs typeface="Calibri" panose="020F0502020204030204" pitchFamily="34" charset="0"/>
              </a:rPr>
              <a:t>d'água</a:t>
            </a:r>
            <a:r>
              <a:rPr lang="en-US" sz="2000" spc="-60" dirty="0">
                <a:solidFill>
                  <a:schemeClr val="tx2"/>
                </a:solidFill>
                <a:latin typeface="Calibri" panose="020F0502020204030204" pitchFamily="34" charset="0"/>
                <a:cs typeface="Calibri" panose="020F0502020204030204" pitchFamily="34" charset="0"/>
              </a:rPr>
              <a:t> </a:t>
            </a:r>
            <a:r>
              <a:rPr lang="en-US" sz="2000" spc="-60" dirty="0" err="1">
                <a:solidFill>
                  <a:schemeClr val="tx2"/>
                </a:solidFill>
                <a:latin typeface="Calibri" panose="020F0502020204030204" pitchFamily="34" charset="0"/>
                <a:cs typeface="Calibri" panose="020F0502020204030204" pitchFamily="34" charset="0"/>
              </a:rPr>
              <a:t>abaixo</a:t>
            </a:r>
            <a:r>
              <a:rPr lang="en-US" sz="2000" spc="-60" dirty="0">
                <a:solidFill>
                  <a:schemeClr val="tx2"/>
                </a:solidFill>
                <a:latin typeface="Calibri" panose="020F0502020204030204" pitchFamily="34" charset="0"/>
                <a:cs typeface="Calibri" panose="020F0502020204030204" pitchFamily="34" charset="0"/>
              </a:rPr>
              <a:t> do </a:t>
            </a:r>
            <a:r>
              <a:rPr lang="en-US" sz="2000" spc="-60" dirty="0" err="1">
                <a:solidFill>
                  <a:schemeClr val="tx2"/>
                </a:solidFill>
                <a:latin typeface="Calibri" panose="020F0502020204030204" pitchFamily="34" charset="0"/>
                <a:cs typeface="Calibri" panose="020F0502020204030204" pitchFamily="34" charset="0"/>
              </a:rPr>
              <a:t>reservatório</a:t>
            </a:r>
            <a:r>
              <a:rPr lang="en-US" sz="2000" spc="-60" dirty="0">
                <a:solidFill>
                  <a:schemeClr val="tx2"/>
                </a:solidFill>
                <a:latin typeface="Calibri" panose="020F0502020204030204" pitchFamily="34" charset="0"/>
                <a:cs typeface="Calibri" panose="020F0502020204030204" pitchFamily="34" charset="0"/>
              </a:rPr>
              <a:t> e dos </a:t>
            </a:r>
            <a:r>
              <a:rPr lang="en-US" sz="2000" spc="-60" dirty="0" err="1">
                <a:solidFill>
                  <a:schemeClr val="tx2"/>
                </a:solidFill>
                <a:latin typeface="Calibri" panose="020F0502020204030204" pitchFamily="34" charset="0"/>
                <a:cs typeface="Calibri" panose="020F0502020204030204" pitchFamily="34" charset="0"/>
              </a:rPr>
              <a:t>coletores</a:t>
            </a:r>
            <a:r>
              <a:rPr lang="en-US" sz="2000" spc="-60" dirty="0">
                <a:solidFill>
                  <a:schemeClr val="tx2"/>
                </a:solidFill>
                <a:latin typeface="Calibri" panose="020F0502020204030204" pitchFamily="34" charset="0"/>
                <a:cs typeface="Calibri" panose="020F0502020204030204" pitchFamily="34" charset="0"/>
              </a:rPr>
              <a:t> </a:t>
            </a:r>
            <a:r>
              <a:rPr lang="en-US" sz="2000" spc="-60" dirty="0" err="1">
                <a:solidFill>
                  <a:schemeClr val="tx2"/>
                </a:solidFill>
                <a:latin typeface="Calibri" panose="020F0502020204030204" pitchFamily="34" charset="0"/>
                <a:cs typeface="Calibri" panose="020F0502020204030204" pitchFamily="34" charset="0"/>
              </a:rPr>
              <a:t>acima</a:t>
            </a:r>
            <a:r>
              <a:rPr lang="en-US" sz="2000" spc="-60" dirty="0">
                <a:solidFill>
                  <a:schemeClr val="tx2"/>
                </a:solidFill>
                <a:latin typeface="Calibri" panose="020F0502020204030204" pitchFamily="34" charset="0"/>
                <a:cs typeface="Calibri" panose="020F0502020204030204" pitchFamily="34" charset="0"/>
              </a:rPr>
              <a:t> do </a:t>
            </a:r>
            <a:r>
              <a:rPr lang="en-US" sz="2000" spc="-60" dirty="0" err="1">
                <a:solidFill>
                  <a:schemeClr val="tx2"/>
                </a:solidFill>
                <a:latin typeface="Calibri" panose="020F0502020204030204" pitchFamily="34" charset="0"/>
                <a:cs typeface="Calibri" panose="020F0502020204030204" pitchFamily="34" charset="0"/>
              </a:rPr>
              <a:t>reservatório</a:t>
            </a:r>
            <a:r>
              <a:rPr lang="en-US" sz="2000" spc="-60" dirty="0">
                <a:solidFill>
                  <a:schemeClr val="tx2"/>
                </a:solidFill>
                <a:latin typeface="Calibri" panose="020F0502020204030204" pitchFamily="34" charset="0"/>
                <a:cs typeface="Calibri" panose="020F0502020204030204" pitchFamily="34" charset="0"/>
              </a:rPr>
              <a:t>, </a:t>
            </a:r>
            <a:r>
              <a:rPr lang="en-US" sz="2000" spc="-60" dirty="0" err="1">
                <a:solidFill>
                  <a:schemeClr val="tx2"/>
                </a:solidFill>
                <a:latin typeface="Calibri" panose="020F0502020204030204" pitchFamily="34" charset="0"/>
                <a:cs typeface="Calibri" panose="020F0502020204030204" pitchFamily="34" charset="0"/>
              </a:rPr>
              <a:t>encontrando</a:t>
            </a:r>
            <a:r>
              <a:rPr lang="en-US" sz="2000" spc="-60" dirty="0">
                <a:solidFill>
                  <a:schemeClr val="tx2"/>
                </a:solidFill>
                <a:latin typeface="Calibri" panose="020F0502020204030204" pitchFamily="34" charset="0"/>
                <a:cs typeface="Calibri" panose="020F0502020204030204" pitchFamily="34" charset="0"/>
              </a:rPr>
              <a:t> </a:t>
            </a:r>
            <a:r>
              <a:rPr lang="en-US" sz="2000" spc="-60" dirty="0" err="1">
                <a:solidFill>
                  <a:schemeClr val="tx2"/>
                </a:solidFill>
                <a:latin typeface="Calibri" panose="020F0502020204030204" pitchFamily="34" charset="0"/>
                <a:cs typeface="Calibri" panose="020F0502020204030204" pitchFamily="34" charset="0"/>
              </a:rPr>
              <a:t>dificuldade</a:t>
            </a:r>
            <a:r>
              <a:rPr lang="en-US" sz="2000" spc="-60" dirty="0">
                <a:solidFill>
                  <a:schemeClr val="tx2"/>
                </a:solidFill>
                <a:latin typeface="Calibri" panose="020F0502020204030204" pitchFamily="34" charset="0"/>
                <a:cs typeface="Calibri" panose="020F0502020204030204" pitchFamily="34" charset="0"/>
              </a:rPr>
              <a:t> para se </a:t>
            </a:r>
            <a:r>
              <a:rPr lang="en-US" sz="2000" spc="-60" dirty="0" err="1">
                <a:solidFill>
                  <a:schemeClr val="tx2"/>
                </a:solidFill>
                <a:latin typeface="Calibri" panose="020F0502020204030204" pitchFamily="34" charset="0"/>
                <a:cs typeface="Calibri" panose="020F0502020204030204" pitchFamily="34" charset="0"/>
              </a:rPr>
              <a:t>alinhar</a:t>
            </a:r>
            <a:r>
              <a:rPr lang="en-US" sz="2000" spc="-60" dirty="0">
                <a:solidFill>
                  <a:schemeClr val="tx2"/>
                </a:solidFill>
                <a:latin typeface="Calibri" panose="020F0502020204030204" pitchFamily="34" charset="0"/>
                <a:cs typeface="Calibri" panose="020F0502020204030204" pitchFamily="34" charset="0"/>
              </a:rPr>
              <a:t> ao </a:t>
            </a:r>
            <a:r>
              <a:rPr lang="en-US" sz="2000" spc="-60" dirty="0" err="1">
                <a:solidFill>
                  <a:schemeClr val="tx2"/>
                </a:solidFill>
                <a:latin typeface="Calibri" panose="020F0502020204030204" pitchFamily="34" charset="0"/>
                <a:cs typeface="Calibri" panose="020F0502020204030204" pitchFamily="34" charset="0"/>
              </a:rPr>
              <a:t>fluxo</a:t>
            </a:r>
            <a:r>
              <a:rPr lang="en-US" sz="2000" spc="-60" dirty="0">
                <a:solidFill>
                  <a:schemeClr val="tx2"/>
                </a:solidFill>
                <a:latin typeface="Calibri" panose="020F0502020204030204" pitchFamily="34" charset="0"/>
                <a:cs typeface="Calibri" panose="020F0502020204030204" pitchFamily="34" charset="0"/>
              </a:rPr>
              <a:t> </a:t>
            </a:r>
            <a:r>
              <a:rPr lang="en-US" sz="2000" spc="-60" dirty="0" err="1">
                <a:solidFill>
                  <a:schemeClr val="tx2"/>
                </a:solidFill>
                <a:latin typeface="Calibri" panose="020F0502020204030204" pitchFamily="34" charset="0"/>
                <a:cs typeface="Calibri" panose="020F0502020204030204" pitchFamily="34" charset="0"/>
              </a:rPr>
              <a:t>gravitacional</a:t>
            </a:r>
            <a:r>
              <a:rPr lang="en-US" sz="2000" spc="-60" dirty="0">
                <a:solidFill>
                  <a:schemeClr val="tx2"/>
                </a:solidFill>
                <a:latin typeface="Calibri" panose="020F0502020204030204" pitchFamily="34" charset="0"/>
                <a:cs typeface="Calibri" panose="020F0502020204030204" pitchFamily="34" charset="0"/>
              </a:rPr>
              <a:t> </a:t>
            </a:r>
            <a:r>
              <a:rPr lang="en-US" sz="2000" spc="-60" dirty="0" err="1">
                <a:solidFill>
                  <a:schemeClr val="tx2"/>
                </a:solidFill>
                <a:latin typeface="Calibri" panose="020F0502020204030204" pitchFamily="34" charset="0"/>
                <a:cs typeface="Calibri" panose="020F0502020204030204" pitchFamily="34" charset="0"/>
              </a:rPr>
              <a:t>corrente</a:t>
            </a:r>
            <a:r>
              <a:rPr lang="en-US" sz="2000" spc="-60" dirty="0">
                <a:solidFill>
                  <a:schemeClr val="tx2"/>
                </a:solidFill>
                <a:latin typeface="Calibri" panose="020F0502020204030204" pitchFamily="34" charset="0"/>
                <a:cs typeface="Calibri" panose="020F0502020204030204" pitchFamily="34" charset="0"/>
              </a:rPr>
              <a:t>, </a:t>
            </a:r>
            <a:r>
              <a:rPr lang="en-US" sz="2000" spc="-60" dirty="0" err="1">
                <a:solidFill>
                  <a:schemeClr val="tx2"/>
                </a:solidFill>
                <a:latin typeface="Calibri" panose="020F0502020204030204" pitchFamily="34" charset="0"/>
                <a:cs typeface="Calibri" panose="020F0502020204030204" pitchFamily="34" charset="0"/>
              </a:rPr>
              <a:t>utilizamos</a:t>
            </a:r>
            <a:r>
              <a:rPr lang="en-US" sz="2000" spc="-60" dirty="0">
                <a:solidFill>
                  <a:schemeClr val="tx2"/>
                </a:solidFill>
                <a:latin typeface="Calibri" panose="020F0502020204030204" pitchFamily="34" charset="0"/>
                <a:cs typeface="Calibri" panose="020F0502020204030204" pitchFamily="34" charset="0"/>
              </a:rPr>
              <a:t> a </a:t>
            </a:r>
            <a:r>
              <a:rPr lang="en-US" sz="2000" spc="-60" dirty="0" err="1">
                <a:solidFill>
                  <a:schemeClr val="tx2"/>
                </a:solidFill>
                <a:latin typeface="Calibri" panose="020F0502020204030204" pitchFamily="34" charset="0"/>
                <a:cs typeface="Calibri" panose="020F0502020204030204" pitchFamily="34" charset="0"/>
              </a:rPr>
              <a:t>circulação</a:t>
            </a:r>
            <a:r>
              <a:rPr lang="en-US" sz="2000" spc="-60" dirty="0">
                <a:solidFill>
                  <a:schemeClr val="tx2"/>
                </a:solidFill>
                <a:latin typeface="Calibri" panose="020F0502020204030204" pitchFamily="34" charset="0"/>
                <a:cs typeface="Calibri" panose="020F0502020204030204" pitchFamily="34" charset="0"/>
              </a:rPr>
              <a:t> </a:t>
            </a:r>
            <a:r>
              <a:rPr lang="en-US" sz="2000" spc="-60" dirty="0" err="1">
                <a:solidFill>
                  <a:schemeClr val="tx2"/>
                </a:solidFill>
                <a:latin typeface="Calibri" panose="020F0502020204030204" pitchFamily="34" charset="0"/>
                <a:cs typeface="Calibri" panose="020F0502020204030204" pitchFamily="34" charset="0"/>
              </a:rPr>
              <a:t>forçada</a:t>
            </a:r>
            <a:r>
              <a:rPr lang="en-US" sz="2000" spc="-60" dirty="0">
                <a:solidFill>
                  <a:schemeClr val="tx2"/>
                </a:solidFill>
                <a:latin typeface="Calibri" panose="020F0502020204030204" pitchFamily="34" charset="0"/>
                <a:cs typeface="Calibri" panose="020F0502020204030204" pitchFamily="34" charset="0"/>
              </a:rPr>
              <a:t>. </a:t>
            </a:r>
          </a:p>
          <a:p>
            <a:pPr algn="just">
              <a:lnSpc>
                <a:spcPct val="90000"/>
              </a:lnSpc>
            </a:pPr>
            <a:r>
              <a:rPr lang="en-US" sz="2000" spc="-60" dirty="0" err="1">
                <a:solidFill>
                  <a:schemeClr val="tx2"/>
                </a:solidFill>
                <a:latin typeface="Calibri" panose="020F0502020204030204" pitchFamily="34" charset="0"/>
                <a:cs typeface="Calibri" panose="020F0502020204030204" pitchFamily="34" charset="0"/>
              </a:rPr>
              <a:t>Em</a:t>
            </a:r>
            <a:r>
              <a:rPr lang="en-US" sz="2000" spc="-60" dirty="0">
                <a:solidFill>
                  <a:schemeClr val="tx2"/>
                </a:solidFill>
                <a:latin typeface="Calibri" panose="020F0502020204030204" pitchFamily="34" charset="0"/>
                <a:cs typeface="Calibri" panose="020F0502020204030204" pitchFamily="34" charset="0"/>
              </a:rPr>
              <a:t> </a:t>
            </a:r>
            <a:r>
              <a:rPr lang="en-US" sz="2000" spc="-60" dirty="0" err="1">
                <a:solidFill>
                  <a:schemeClr val="tx2"/>
                </a:solidFill>
                <a:latin typeface="Calibri" panose="020F0502020204030204" pitchFamily="34" charset="0"/>
                <a:cs typeface="Calibri" panose="020F0502020204030204" pitchFamily="34" charset="0"/>
              </a:rPr>
              <a:t>uma</a:t>
            </a:r>
            <a:r>
              <a:rPr lang="en-US" sz="2000" spc="-60" dirty="0">
                <a:solidFill>
                  <a:schemeClr val="tx2"/>
                </a:solidFill>
                <a:latin typeface="Calibri" panose="020F0502020204030204" pitchFamily="34" charset="0"/>
                <a:cs typeface="Calibri" panose="020F0502020204030204" pitchFamily="34" charset="0"/>
              </a:rPr>
              <a:t> </a:t>
            </a:r>
            <a:r>
              <a:rPr lang="en-US" sz="2000" spc="-60" dirty="0" err="1">
                <a:solidFill>
                  <a:schemeClr val="tx2"/>
                </a:solidFill>
                <a:latin typeface="Calibri" panose="020F0502020204030204" pitchFamily="34" charset="0"/>
                <a:cs typeface="Calibri" panose="020F0502020204030204" pitchFamily="34" charset="0"/>
              </a:rPr>
              <a:t>situação</a:t>
            </a:r>
            <a:r>
              <a:rPr lang="en-US" sz="2000" spc="-60" dirty="0">
                <a:solidFill>
                  <a:schemeClr val="tx2"/>
                </a:solidFill>
                <a:latin typeface="Calibri" panose="020F0502020204030204" pitchFamily="34" charset="0"/>
                <a:cs typeface="Calibri" panose="020F0502020204030204" pitchFamily="34" charset="0"/>
              </a:rPr>
              <a:t> ideal, </a:t>
            </a:r>
            <a:r>
              <a:rPr lang="en-US" sz="2000" spc="-60" dirty="0" err="1">
                <a:solidFill>
                  <a:schemeClr val="tx2"/>
                </a:solidFill>
                <a:latin typeface="Calibri" panose="020F0502020204030204" pitchFamily="34" charset="0"/>
                <a:cs typeface="Calibri" panose="020F0502020204030204" pitchFamily="34" charset="0"/>
              </a:rPr>
              <a:t>chamada</a:t>
            </a:r>
            <a:r>
              <a:rPr lang="en-US" sz="2000" spc="-60" dirty="0">
                <a:solidFill>
                  <a:schemeClr val="tx2"/>
                </a:solidFill>
                <a:latin typeface="Calibri" panose="020F0502020204030204" pitchFamily="34" charset="0"/>
                <a:cs typeface="Calibri" panose="020F0502020204030204" pitchFamily="34" charset="0"/>
              </a:rPr>
              <a:t> </a:t>
            </a:r>
            <a:r>
              <a:rPr lang="en-US" sz="2000" spc="-60" dirty="0" err="1">
                <a:solidFill>
                  <a:schemeClr val="tx2"/>
                </a:solidFill>
                <a:latin typeface="Calibri" panose="020F0502020204030204" pitchFamily="34" charset="0"/>
                <a:cs typeface="Calibri" panose="020F0502020204030204" pitchFamily="34" charset="0"/>
              </a:rPr>
              <a:t>circulação</a:t>
            </a:r>
            <a:r>
              <a:rPr lang="en-US" sz="2000" spc="-60" dirty="0">
                <a:solidFill>
                  <a:schemeClr val="tx2"/>
                </a:solidFill>
                <a:latin typeface="Calibri" panose="020F0502020204030204" pitchFamily="34" charset="0"/>
                <a:cs typeface="Calibri" panose="020F0502020204030204" pitchFamily="34" charset="0"/>
              </a:rPr>
              <a:t> </a:t>
            </a:r>
            <a:r>
              <a:rPr lang="en-US" sz="2000" spc="-60" dirty="0" err="1">
                <a:solidFill>
                  <a:schemeClr val="tx2"/>
                </a:solidFill>
                <a:latin typeface="Calibri" panose="020F0502020204030204" pitchFamily="34" charset="0"/>
                <a:cs typeface="Calibri" panose="020F0502020204030204" pitchFamily="34" charset="0"/>
              </a:rPr>
              <a:t>por</a:t>
            </a:r>
            <a:r>
              <a:rPr lang="en-US" sz="2000" spc="-60" dirty="0">
                <a:solidFill>
                  <a:schemeClr val="tx2"/>
                </a:solidFill>
                <a:latin typeface="Calibri" panose="020F0502020204030204" pitchFamily="34" charset="0"/>
                <a:cs typeface="Calibri" panose="020F0502020204030204" pitchFamily="34" charset="0"/>
              </a:rPr>
              <a:t> </a:t>
            </a:r>
            <a:r>
              <a:rPr lang="en-US" sz="2000" spc="-60" dirty="0" err="1">
                <a:solidFill>
                  <a:schemeClr val="tx2"/>
                </a:solidFill>
                <a:latin typeface="Calibri" panose="020F0502020204030204" pitchFamily="34" charset="0"/>
                <a:cs typeface="Calibri" panose="020F0502020204030204" pitchFamily="34" charset="0"/>
              </a:rPr>
              <a:t>gravidade</a:t>
            </a:r>
            <a:r>
              <a:rPr lang="en-US" sz="2000" spc="-60" dirty="0">
                <a:solidFill>
                  <a:schemeClr val="tx2"/>
                </a:solidFill>
                <a:latin typeface="Calibri" panose="020F0502020204030204" pitchFamily="34" charset="0"/>
                <a:cs typeface="Calibri" panose="020F0502020204030204" pitchFamily="34" charset="0"/>
              </a:rPr>
              <a:t> </a:t>
            </a:r>
            <a:r>
              <a:rPr lang="en-US" sz="2000" spc="-60" dirty="0" err="1">
                <a:solidFill>
                  <a:schemeClr val="tx2"/>
                </a:solidFill>
                <a:latin typeface="Calibri" panose="020F0502020204030204" pitchFamily="34" charset="0"/>
                <a:cs typeface="Calibri" panose="020F0502020204030204" pitchFamily="34" charset="0"/>
              </a:rPr>
              <a:t>ou</a:t>
            </a:r>
            <a:r>
              <a:rPr lang="en-US" sz="2000" spc="-60" dirty="0">
                <a:solidFill>
                  <a:schemeClr val="tx2"/>
                </a:solidFill>
                <a:latin typeface="Calibri" panose="020F0502020204030204" pitchFamily="34" charset="0"/>
                <a:cs typeface="Calibri" panose="020F0502020204030204" pitchFamily="34" charset="0"/>
              </a:rPr>
              <a:t> </a:t>
            </a:r>
            <a:r>
              <a:rPr lang="en-US" sz="2000" spc="-60" dirty="0" err="1">
                <a:solidFill>
                  <a:schemeClr val="tx2"/>
                </a:solidFill>
                <a:latin typeface="Calibri" panose="020F0502020204030204" pitchFamily="34" charset="0"/>
                <a:cs typeface="Calibri" panose="020F0502020204030204" pitchFamily="34" charset="0"/>
              </a:rPr>
              <a:t>circulação</a:t>
            </a:r>
            <a:r>
              <a:rPr lang="en-US" sz="2000" spc="-60" dirty="0">
                <a:solidFill>
                  <a:schemeClr val="tx2"/>
                </a:solidFill>
                <a:latin typeface="Calibri" panose="020F0502020204030204" pitchFamily="34" charset="0"/>
                <a:cs typeface="Calibri" panose="020F0502020204030204" pitchFamily="34" charset="0"/>
              </a:rPr>
              <a:t> </a:t>
            </a:r>
            <a:r>
              <a:rPr lang="en-US" sz="2000" spc="-60" dirty="0" err="1">
                <a:solidFill>
                  <a:schemeClr val="tx2"/>
                </a:solidFill>
                <a:latin typeface="Calibri" panose="020F0502020204030204" pitchFamily="34" charset="0"/>
                <a:cs typeface="Calibri" panose="020F0502020204030204" pitchFamily="34" charset="0"/>
              </a:rPr>
              <a:t>por</a:t>
            </a:r>
            <a:r>
              <a:rPr lang="en-US" sz="2000" spc="-60" dirty="0">
                <a:solidFill>
                  <a:schemeClr val="tx2"/>
                </a:solidFill>
                <a:latin typeface="Calibri" panose="020F0502020204030204" pitchFamily="34" charset="0"/>
                <a:cs typeface="Calibri" panose="020F0502020204030204" pitchFamily="34" charset="0"/>
              </a:rPr>
              <a:t> </a:t>
            </a:r>
            <a:r>
              <a:rPr lang="en-US" sz="2000" spc="-60" dirty="0" err="1">
                <a:solidFill>
                  <a:schemeClr val="tx2"/>
                </a:solidFill>
                <a:latin typeface="Calibri" panose="020F0502020204030204" pitchFamily="34" charset="0"/>
                <a:cs typeface="Calibri" panose="020F0502020204030204" pitchFamily="34" charset="0"/>
              </a:rPr>
              <a:t>termosifão</a:t>
            </a:r>
            <a:r>
              <a:rPr lang="en-US" sz="2000" spc="-60" dirty="0">
                <a:solidFill>
                  <a:schemeClr val="tx2"/>
                </a:solidFill>
                <a:latin typeface="Calibri" panose="020F0502020204030204" pitchFamily="34" charset="0"/>
                <a:cs typeface="Calibri" panose="020F0502020204030204" pitchFamily="34" charset="0"/>
              </a:rPr>
              <a:t>, a </a:t>
            </a:r>
            <a:r>
              <a:rPr lang="en-US" sz="2000" spc="-60" dirty="0" err="1">
                <a:solidFill>
                  <a:schemeClr val="tx2"/>
                </a:solidFill>
                <a:latin typeface="Calibri" panose="020F0502020204030204" pitchFamily="34" charset="0"/>
                <a:cs typeface="Calibri" panose="020F0502020204030204" pitchFamily="34" charset="0"/>
              </a:rPr>
              <a:t>água</a:t>
            </a:r>
            <a:r>
              <a:rPr lang="en-US" sz="2000" spc="-60" dirty="0">
                <a:solidFill>
                  <a:schemeClr val="tx2"/>
                </a:solidFill>
                <a:latin typeface="Calibri" panose="020F0502020204030204" pitchFamily="34" charset="0"/>
                <a:cs typeface="Calibri" panose="020F0502020204030204" pitchFamily="34" charset="0"/>
              </a:rPr>
              <a:t> </a:t>
            </a:r>
            <a:r>
              <a:rPr lang="en-US" sz="2000" spc="-60" dirty="0" err="1">
                <a:solidFill>
                  <a:schemeClr val="tx2"/>
                </a:solidFill>
                <a:latin typeface="Calibri" panose="020F0502020204030204" pitchFamily="34" charset="0"/>
                <a:cs typeface="Calibri" panose="020F0502020204030204" pitchFamily="34" charset="0"/>
              </a:rPr>
              <a:t>fria</a:t>
            </a:r>
            <a:r>
              <a:rPr lang="en-US" sz="2000" spc="-60" dirty="0">
                <a:solidFill>
                  <a:schemeClr val="tx2"/>
                </a:solidFill>
                <a:latin typeface="Calibri" panose="020F0502020204030204" pitchFamily="34" charset="0"/>
                <a:cs typeface="Calibri" panose="020F0502020204030204" pitchFamily="34" charset="0"/>
              </a:rPr>
              <a:t> é </a:t>
            </a:r>
            <a:r>
              <a:rPr lang="en-US" sz="2000" spc="-60" dirty="0" err="1">
                <a:solidFill>
                  <a:schemeClr val="tx2"/>
                </a:solidFill>
                <a:latin typeface="Calibri" panose="020F0502020204030204" pitchFamily="34" charset="0"/>
                <a:cs typeface="Calibri" panose="020F0502020204030204" pitchFamily="34" charset="0"/>
              </a:rPr>
              <a:t>enviada</a:t>
            </a:r>
            <a:r>
              <a:rPr lang="en-US" sz="2000" spc="-60" dirty="0">
                <a:solidFill>
                  <a:schemeClr val="tx2"/>
                </a:solidFill>
                <a:latin typeface="Calibri" panose="020F0502020204030204" pitchFamily="34" charset="0"/>
                <a:cs typeface="Calibri" panose="020F0502020204030204" pitchFamily="34" charset="0"/>
              </a:rPr>
              <a:t> da </a:t>
            </a:r>
            <a:r>
              <a:rPr lang="en-US" sz="2000" spc="-60" dirty="0" err="1">
                <a:solidFill>
                  <a:schemeClr val="tx2"/>
                </a:solidFill>
                <a:latin typeface="Calibri" panose="020F0502020204030204" pitchFamily="34" charset="0"/>
                <a:cs typeface="Calibri" panose="020F0502020204030204" pitchFamily="34" charset="0"/>
              </a:rPr>
              <a:t>caixa</a:t>
            </a:r>
            <a:r>
              <a:rPr lang="en-US" sz="2000" spc="-60" dirty="0">
                <a:solidFill>
                  <a:schemeClr val="tx2"/>
                </a:solidFill>
                <a:latin typeface="Calibri" panose="020F0502020204030204" pitchFamily="34" charset="0"/>
                <a:cs typeface="Calibri" panose="020F0502020204030204" pitchFamily="34" charset="0"/>
              </a:rPr>
              <a:t> </a:t>
            </a:r>
            <a:r>
              <a:rPr lang="en-US" sz="2000" spc="-60" dirty="0" err="1">
                <a:solidFill>
                  <a:schemeClr val="tx2"/>
                </a:solidFill>
                <a:latin typeface="Calibri" panose="020F0502020204030204" pitchFamily="34" charset="0"/>
                <a:cs typeface="Calibri" panose="020F0502020204030204" pitchFamily="34" charset="0"/>
              </a:rPr>
              <a:t>d’água</a:t>
            </a:r>
            <a:r>
              <a:rPr lang="en-US" sz="2000" spc="-60" dirty="0">
                <a:solidFill>
                  <a:schemeClr val="tx2"/>
                </a:solidFill>
                <a:latin typeface="Calibri" panose="020F0502020204030204" pitchFamily="34" charset="0"/>
                <a:cs typeface="Calibri" panose="020F0502020204030204" pitchFamily="34" charset="0"/>
              </a:rPr>
              <a:t> para o </a:t>
            </a:r>
            <a:r>
              <a:rPr lang="en-US" sz="2000" spc="-60" dirty="0" err="1">
                <a:solidFill>
                  <a:schemeClr val="tx2"/>
                </a:solidFill>
                <a:latin typeface="Calibri" panose="020F0502020204030204" pitchFamily="34" charset="0"/>
                <a:cs typeface="Calibri" panose="020F0502020204030204" pitchFamily="34" charset="0"/>
              </a:rPr>
              <a:t>reservatório</a:t>
            </a:r>
            <a:r>
              <a:rPr lang="en-US" sz="2000" spc="-60" dirty="0">
                <a:solidFill>
                  <a:schemeClr val="tx2"/>
                </a:solidFill>
                <a:latin typeface="Calibri" panose="020F0502020204030204" pitchFamily="34" charset="0"/>
                <a:cs typeface="Calibri" panose="020F0502020204030204" pitchFamily="34" charset="0"/>
              </a:rPr>
              <a:t>, que </a:t>
            </a:r>
            <a:r>
              <a:rPr lang="en-US" sz="2000" spc="-60" dirty="0" err="1">
                <a:solidFill>
                  <a:schemeClr val="tx2"/>
                </a:solidFill>
                <a:latin typeface="Calibri" panose="020F0502020204030204" pitchFamily="34" charset="0"/>
                <a:cs typeface="Calibri" panose="020F0502020204030204" pitchFamily="34" charset="0"/>
              </a:rPr>
              <a:t>envia</a:t>
            </a:r>
            <a:r>
              <a:rPr lang="en-US" sz="2000" spc="-60" dirty="0">
                <a:solidFill>
                  <a:schemeClr val="tx2"/>
                </a:solidFill>
                <a:latin typeface="Calibri" panose="020F0502020204030204" pitchFamily="34" charset="0"/>
                <a:cs typeface="Calibri" panose="020F0502020204030204" pitchFamily="34" charset="0"/>
              </a:rPr>
              <a:t> a </a:t>
            </a:r>
            <a:r>
              <a:rPr lang="en-US" sz="2000" spc="-60" dirty="0" err="1">
                <a:solidFill>
                  <a:schemeClr val="tx2"/>
                </a:solidFill>
                <a:latin typeface="Calibri" panose="020F0502020204030204" pitchFamily="34" charset="0"/>
                <a:cs typeface="Calibri" panose="020F0502020204030204" pitchFamily="34" charset="0"/>
              </a:rPr>
              <a:t>água</a:t>
            </a:r>
            <a:r>
              <a:rPr lang="en-US" sz="2000" spc="-60" dirty="0">
                <a:solidFill>
                  <a:schemeClr val="tx2"/>
                </a:solidFill>
                <a:latin typeface="Calibri" panose="020F0502020204030204" pitchFamily="34" charset="0"/>
                <a:cs typeface="Calibri" panose="020F0502020204030204" pitchFamily="34" charset="0"/>
              </a:rPr>
              <a:t>, </a:t>
            </a:r>
            <a:r>
              <a:rPr lang="en-US" sz="2000" spc="-60" dirty="0" err="1">
                <a:solidFill>
                  <a:schemeClr val="tx2"/>
                </a:solidFill>
                <a:latin typeface="Calibri" panose="020F0502020204030204" pitchFamily="34" charset="0"/>
                <a:cs typeface="Calibri" panose="020F0502020204030204" pitchFamily="34" charset="0"/>
              </a:rPr>
              <a:t>ainda</a:t>
            </a:r>
            <a:r>
              <a:rPr lang="en-US" sz="2000" spc="-60" dirty="0">
                <a:solidFill>
                  <a:schemeClr val="tx2"/>
                </a:solidFill>
                <a:latin typeface="Calibri" panose="020F0502020204030204" pitchFamily="34" charset="0"/>
                <a:cs typeface="Calibri" panose="020F0502020204030204" pitchFamily="34" charset="0"/>
              </a:rPr>
              <a:t> </a:t>
            </a:r>
            <a:r>
              <a:rPr lang="en-US" sz="2000" spc="-60" dirty="0" err="1">
                <a:solidFill>
                  <a:schemeClr val="tx2"/>
                </a:solidFill>
                <a:latin typeface="Calibri" panose="020F0502020204030204" pitchFamily="34" charset="0"/>
                <a:cs typeface="Calibri" panose="020F0502020204030204" pitchFamily="34" charset="0"/>
              </a:rPr>
              <a:t>fria</a:t>
            </a:r>
            <a:r>
              <a:rPr lang="en-US" sz="2000" spc="-60" dirty="0">
                <a:solidFill>
                  <a:schemeClr val="tx2"/>
                </a:solidFill>
                <a:latin typeface="Calibri" panose="020F0502020204030204" pitchFamily="34" charset="0"/>
                <a:cs typeface="Calibri" panose="020F0502020204030204" pitchFamily="34" charset="0"/>
              </a:rPr>
              <a:t>, para o </a:t>
            </a:r>
            <a:r>
              <a:rPr lang="en-US" sz="2000" spc="-60" dirty="0" err="1">
                <a:solidFill>
                  <a:schemeClr val="tx2"/>
                </a:solidFill>
                <a:latin typeface="Calibri" panose="020F0502020204030204" pitchFamily="34" charset="0"/>
                <a:cs typeface="Calibri" panose="020F0502020204030204" pitchFamily="34" charset="0"/>
              </a:rPr>
              <a:t>aquecimento</a:t>
            </a:r>
            <a:r>
              <a:rPr lang="en-US" sz="2000" spc="-60" dirty="0">
                <a:solidFill>
                  <a:schemeClr val="tx2"/>
                </a:solidFill>
                <a:latin typeface="Calibri" panose="020F0502020204030204" pitchFamily="34" charset="0"/>
                <a:cs typeface="Calibri" panose="020F0502020204030204" pitchFamily="34" charset="0"/>
              </a:rPr>
              <a:t> dos </a:t>
            </a:r>
            <a:r>
              <a:rPr lang="en-US" sz="2000" spc="-60" dirty="0" err="1">
                <a:solidFill>
                  <a:schemeClr val="tx2"/>
                </a:solidFill>
                <a:latin typeface="Calibri" panose="020F0502020204030204" pitchFamily="34" charset="0"/>
                <a:cs typeface="Calibri" panose="020F0502020204030204" pitchFamily="34" charset="0"/>
              </a:rPr>
              <a:t>coletores</a:t>
            </a:r>
            <a:r>
              <a:rPr lang="en-US" sz="2000" spc="-60" dirty="0">
                <a:solidFill>
                  <a:schemeClr val="tx2"/>
                </a:solidFill>
                <a:latin typeface="Calibri" panose="020F0502020204030204" pitchFamily="34" charset="0"/>
                <a:cs typeface="Calibri" panose="020F0502020204030204" pitchFamily="34" charset="0"/>
              </a:rPr>
              <a:t>. </a:t>
            </a:r>
            <a:r>
              <a:rPr lang="en-US" sz="2000" spc="-60" dirty="0" err="1">
                <a:solidFill>
                  <a:schemeClr val="tx2"/>
                </a:solidFill>
                <a:latin typeface="Calibri" panose="020F0502020204030204" pitchFamily="34" charset="0"/>
                <a:cs typeface="Calibri" panose="020F0502020204030204" pitchFamily="34" charset="0"/>
              </a:rPr>
              <a:t>Esse</a:t>
            </a:r>
            <a:r>
              <a:rPr lang="en-US" sz="2000" spc="-60" dirty="0">
                <a:solidFill>
                  <a:schemeClr val="tx2"/>
                </a:solidFill>
                <a:latin typeface="Calibri" panose="020F0502020204030204" pitchFamily="34" charset="0"/>
                <a:cs typeface="Calibri" panose="020F0502020204030204" pitchFamily="34" charset="0"/>
              </a:rPr>
              <a:t> </a:t>
            </a:r>
            <a:r>
              <a:rPr lang="en-US" sz="2000" spc="-60" dirty="0" err="1">
                <a:solidFill>
                  <a:schemeClr val="tx2"/>
                </a:solidFill>
                <a:latin typeface="Calibri" panose="020F0502020204030204" pitchFamily="34" charset="0"/>
                <a:cs typeface="Calibri" panose="020F0502020204030204" pitchFamily="34" charset="0"/>
              </a:rPr>
              <a:t>segundo</a:t>
            </a:r>
            <a:r>
              <a:rPr lang="en-US" sz="2000" spc="-60" dirty="0">
                <a:solidFill>
                  <a:schemeClr val="tx2"/>
                </a:solidFill>
                <a:latin typeface="Calibri" panose="020F0502020204030204" pitchFamily="34" charset="0"/>
                <a:cs typeface="Calibri" panose="020F0502020204030204" pitchFamily="34" charset="0"/>
              </a:rPr>
              <a:t> </a:t>
            </a:r>
            <a:r>
              <a:rPr lang="en-US" sz="2000" spc="-60" dirty="0" err="1">
                <a:solidFill>
                  <a:schemeClr val="tx2"/>
                </a:solidFill>
                <a:latin typeface="Calibri" panose="020F0502020204030204" pitchFamily="34" charset="0"/>
                <a:cs typeface="Calibri" panose="020F0502020204030204" pitchFamily="34" charset="0"/>
              </a:rPr>
              <a:t>envio</a:t>
            </a:r>
            <a:r>
              <a:rPr lang="en-US" sz="2000" spc="-60" dirty="0">
                <a:solidFill>
                  <a:schemeClr val="tx2"/>
                </a:solidFill>
                <a:latin typeface="Calibri" panose="020F0502020204030204" pitchFamily="34" charset="0"/>
                <a:cs typeface="Calibri" panose="020F0502020204030204" pitchFamily="34" charset="0"/>
              </a:rPr>
              <a:t>, do boiler para </a:t>
            </a:r>
            <a:r>
              <a:rPr lang="en-US" sz="2000" spc="-60" dirty="0" err="1">
                <a:solidFill>
                  <a:schemeClr val="tx2"/>
                </a:solidFill>
                <a:latin typeface="Calibri" panose="020F0502020204030204" pitchFamily="34" charset="0"/>
                <a:cs typeface="Calibri" panose="020F0502020204030204" pitchFamily="34" charset="0"/>
              </a:rPr>
              <a:t>os</a:t>
            </a:r>
            <a:r>
              <a:rPr lang="en-US" sz="2000" spc="-60" dirty="0">
                <a:solidFill>
                  <a:schemeClr val="tx2"/>
                </a:solidFill>
                <a:latin typeface="Calibri" panose="020F0502020204030204" pitchFamily="34" charset="0"/>
                <a:cs typeface="Calibri" panose="020F0502020204030204" pitchFamily="34" charset="0"/>
              </a:rPr>
              <a:t> </a:t>
            </a:r>
            <a:r>
              <a:rPr lang="en-US" sz="2000" spc="-60" dirty="0" err="1">
                <a:solidFill>
                  <a:schemeClr val="tx2"/>
                </a:solidFill>
                <a:latin typeface="Calibri" panose="020F0502020204030204" pitchFamily="34" charset="0"/>
                <a:cs typeface="Calibri" panose="020F0502020204030204" pitchFamily="34" charset="0"/>
              </a:rPr>
              <a:t>coletores</a:t>
            </a:r>
            <a:r>
              <a:rPr lang="en-US" sz="2000" spc="-60" dirty="0">
                <a:solidFill>
                  <a:schemeClr val="tx2"/>
                </a:solidFill>
                <a:latin typeface="Calibri" panose="020F0502020204030204" pitchFamily="34" charset="0"/>
                <a:cs typeface="Calibri" panose="020F0502020204030204" pitchFamily="34" charset="0"/>
              </a:rPr>
              <a:t>, é </a:t>
            </a:r>
            <a:r>
              <a:rPr lang="en-US" sz="2000" spc="-60" dirty="0" err="1">
                <a:solidFill>
                  <a:schemeClr val="tx2"/>
                </a:solidFill>
                <a:latin typeface="Calibri" panose="020F0502020204030204" pitchFamily="34" charset="0"/>
                <a:cs typeface="Calibri" panose="020F0502020204030204" pitchFamily="34" charset="0"/>
              </a:rPr>
              <a:t>auxiliado</a:t>
            </a:r>
            <a:r>
              <a:rPr lang="en-US" sz="2000" spc="-60" dirty="0">
                <a:solidFill>
                  <a:schemeClr val="tx2"/>
                </a:solidFill>
                <a:latin typeface="Calibri" panose="020F0502020204030204" pitchFamily="34" charset="0"/>
                <a:cs typeface="Calibri" panose="020F0502020204030204" pitchFamily="34" charset="0"/>
              </a:rPr>
              <a:t> pela </a:t>
            </a:r>
            <a:r>
              <a:rPr lang="en-US" sz="2000" spc="-60" dirty="0" err="1">
                <a:solidFill>
                  <a:schemeClr val="tx2"/>
                </a:solidFill>
                <a:latin typeface="Calibri" panose="020F0502020204030204" pitchFamily="34" charset="0"/>
                <a:cs typeface="Calibri" panose="020F0502020204030204" pitchFamily="34" charset="0"/>
              </a:rPr>
              <a:t>gravidade</a:t>
            </a:r>
            <a:r>
              <a:rPr lang="en-US" sz="2000" spc="-60" dirty="0">
                <a:solidFill>
                  <a:schemeClr val="tx2"/>
                </a:solidFill>
                <a:latin typeface="Calibri" panose="020F0502020204030204" pitchFamily="34" charset="0"/>
                <a:cs typeface="Calibri" panose="020F0502020204030204" pitchFamily="34" charset="0"/>
              </a:rPr>
              <a:t>, </a:t>
            </a:r>
            <a:r>
              <a:rPr lang="en-US" sz="2000" spc="-60" dirty="0" err="1">
                <a:solidFill>
                  <a:schemeClr val="tx2"/>
                </a:solidFill>
                <a:latin typeface="Calibri" panose="020F0502020204030204" pitchFamily="34" charset="0"/>
                <a:cs typeface="Calibri" panose="020F0502020204030204" pitchFamily="34" charset="0"/>
              </a:rPr>
              <a:t>sem</a:t>
            </a:r>
            <a:r>
              <a:rPr lang="en-US" sz="2000" spc="-60" dirty="0">
                <a:solidFill>
                  <a:schemeClr val="tx2"/>
                </a:solidFill>
                <a:latin typeface="Calibri" panose="020F0502020204030204" pitchFamily="34" charset="0"/>
                <a:cs typeface="Calibri" panose="020F0502020204030204" pitchFamily="34" charset="0"/>
              </a:rPr>
              <a:t> </a:t>
            </a:r>
            <a:r>
              <a:rPr lang="en-US" sz="2000" spc="-60" dirty="0" err="1">
                <a:solidFill>
                  <a:schemeClr val="tx2"/>
                </a:solidFill>
                <a:latin typeface="Calibri" panose="020F0502020204030204" pitchFamily="34" charset="0"/>
                <a:cs typeface="Calibri" panose="020F0502020204030204" pitchFamily="34" charset="0"/>
              </a:rPr>
              <a:t>necessidade</a:t>
            </a:r>
            <a:r>
              <a:rPr lang="en-US" sz="2000" spc="-60" dirty="0">
                <a:solidFill>
                  <a:schemeClr val="tx2"/>
                </a:solidFill>
                <a:latin typeface="Calibri" panose="020F0502020204030204" pitchFamily="34" charset="0"/>
                <a:cs typeface="Calibri" panose="020F0502020204030204" pitchFamily="34" charset="0"/>
              </a:rPr>
              <a:t> de </a:t>
            </a:r>
            <a:r>
              <a:rPr lang="en-US" sz="2000" spc="-60" dirty="0" err="1">
                <a:solidFill>
                  <a:schemeClr val="tx2"/>
                </a:solidFill>
                <a:latin typeface="Calibri" panose="020F0502020204030204" pitchFamily="34" charset="0"/>
                <a:cs typeface="Calibri" panose="020F0502020204030204" pitchFamily="34" charset="0"/>
              </a:rPr>
              <a:t>maior</a:t>
            </a:r>
            <a:r>
              <a:rPr lang="en-US" sz="2000" spc="-60" dirty="0">
                <a:solidFill>
                  <a:schemeClr val="tx2"/>
                </a:solidFill>
                <a:latin typeface="Calibri" panose="020F0502020204030204" pitchFamily="34" charset="0"/>
                <a:cs typeface="Calibri" panose="020F0502020204030204" pitchFamily="34" charset="0"/>
              </a:rPr>
              <a:t> </a:t>
            </a:r>
            <a:r>
              <a:rPr lang="en-US" sz="2000" spc="-60" dirty="0" err="1">
                <a:solidFill>
                  <a:schemeClr val="tx2"/>
                </a:solidFill>
                <a:latin typeface="Calibri" panose="020F0502020204030204" pitchFamily="34" charset="0"/>
                <a:cs typeface="Calibri" panose="020F0502020204030204" pitchFamily="34" charset="0"/>
              </a:rPr>
              <a:t>força</a:t>
            </a:r>
            <a:r>
              <a:rPr lang="en-US" sz="2000" spc="-60" dirty="0">
                <a:solidFill>
                  <a:schemeClr val="tx2"/>
                </a:solidFill>
                <a:latin typeface="Calibri" panose="020F0502020204030204" pitchFamily="34" charset="0"/>
                <a:cs typeface="Calibri" panose="020F0502020204030204" pitchFamily="34" charset="0"/>
              </a:rPr>
              <a:t> de </a:t>
            </a:r>
            <a:r>
              <a:rPr lang="en-US" sz="2000" spc="-60" dirty="0" err="1">
                <a:solidFill>
                  <a:schemeClr val="tx2"/>
                </a:solidFill>
                <a:latin typeface="Calibri" panose="020F0502020204030204" pitchFamily="34" charset="0"/>
                <a:cs typeface="Calibri" panose="020F0502020204030204" pitchFamily="34" charset="0"/>
              </a:rPr>
              <a:t>trabalho</a:t>
            </a:r>
            <a:r>
              <a:rPr lang="en-US" sz="2000" spc="-60" dirty="0">
                <a:solidFill>
                  <a:schemeClr val="tx2"/>
                </a:solidFill>
                <a:latin typeface="Calibri" panose="020F0502020204030204" pitchFamily="34" charset="0"/>
                <a:cs typeface="Calibri" panose="020F0502020204030204" pitchFamily="34" charset="0"/>
              </a:rPr>
              <a:t> para </a:t>
            </a:r>
            <a:r>
              <a:rPr lang="en-US" sz="2000" spc="-60" dirty="0" err="1">
                <a:solidFill>
                  <a:schemeClr val="tx2"/>
                </a:solidFill>
                <a:latin typeface="Calibri" panose="020F0502020204030204" pitchFamily="34" charset="0"/>
                <a:cs typeface="Calibri" panose="020F0502020204030204" pitchFamily="34" charset="0"/>
              </a:rPr>
              <a:t>execução</a:t>
            </a:r>
            <a:r>
              <a:rPr lang="en-US" sz="2000" spc="-60" dirty="0">
                <a:solidFill>
                  <a:schemeClr val="tx2"/>
                </a:solidFill>
                <a:latin typeface="Calibri" panose="020F0502020204030204" pitchFamily="34" charset="0"/>
                <a:cs typeface="Calibri" panose="020F0502020204030204" pitchFamily="34" charset="0"/>
              </a:rPr>
              <a:t>, </a:t>
            </a:r>
            <a:r>
              <a:rPr lang="en-US" sz="2000" spc="-60" dirty="0" err="1">
                <a:solidFill>
                  <a:schemeClr val="tx2"/>
                </a:solidFill>
                <a:latin typeface="Calibri" panose="020F0502020204030204" pitchFamily="34" charset="0"/>
                <a:cs typeface="Calibri" panose="020F0502020204030204" pitchFamily="34" charset="0"/>
              </a:rPr>
              <a:t>conforme</a:t>
            </a:r>
            <a:r>
              <a:rPr lang="en-US" sz="2000" spc="-60" dirty="0">
                <a:solidFill>
                  <a:schemeClr val="tx2"/>
                </a:solidFill>
                <a:latin typeface="Calibri" panose="020F0502020204030204" pitchFamily="34" charset="0"/>
                <a:cs typeface="Calibri" panose="020F0502020204030204" pitchFamily="34" charset="0"/>
              </a:rPr>
              <a:t> </a:t>
            </a:r>
            <a:r>
              <a:rPr lang="en-US" sz="2000" spc="-60" dirty="0" err="1">
                <a:solidFill>
                  <a:schemeClr val="tx2"/>
                </a:solidFill>
                <a:latin typeface="Calibri" panose="020F0502020204030204" pitchFamily="34" charset="0"/>
                <a:cs typeface="Calibri" panose="020F0502020204030204" pitchFamily="34" charset="0"/>
              </a:rPr>
              <a:t>mostra</a:t>
            </a:r>
            <a:r>
              <a:rPr lang="en-US" sz="2000" spc="-60" dirty="0">
                <a:solidFill>
                  <a:schemeClr val="tx2"/>
                </a:solidFill>
                <a:latin typeface="Calibri" panose="020F0502020204030204" pitchFamily="34" charset="0"/>
                <a:cs typeface="Calibri" panose="020F0502020204030204" pitchFamily="34" charset="0"/>
              </a:rPr>
              <a:t> </a:t>
            </a:r>
            <a:r>
              <a:rPr lang="en-US" sz="2000" spc="-60" dirty="0" err="1">
                <a:solidFill>
                  <a:schemeClr val="tx2"/>
                </a:solidFill>
                <a:latin typeface="Calibri" panose="020F0502020204030204" pitchFamily="34" charset="0"/>
                <a:cs typeface="Calibri" panose="020F0502020204030204" pitchFamily="34" charset="0"/>
              </a:rPr>
              <a:t>esquema</a:t>
            </a:r>
            <a:r>
              <a:rPr lang="en-US" sz="2000" spc="-60" dirty="0">
                <a:solidFill>
                  <a:schemeClr val="tx2"/>
                </a:solidFill>
                <a:latin typeface="Calibri" panose="020F0502020204030204" pitchFamily="34" charset="0"/>
                <a:cs typeface="Calibri" panose="020F0502020204030204" pitchFamily="34" charset="0"/>
              </a:rPr>
              <a:t> a </a:t>
            </a:r>
            <a:r>
              <a:rPr lang="en-US" sz="2000" spc="-60" dirty="0" err="1">
                <a:solidFill>
                  <a:schemeClr val="tx2"/>
                </a:solidFill>
                <a:latin typeface="Calibri" panose="020F0502020204030204" pitchFamily="34" charset="0"/>
                <a:cs typeface="Calibri" panose="020F0502020204030204" pitchFamily="34" charset="0"/>
              </a:rPr>
              <a:t>seguir</a:t>
            </a:r>
            <a:r>
              <a:rPr lang="en-US" sz="2000" spc="-60" dirty="0">
                <a:solidFill>
                  <a:schemeClr val="tx2"/>
                </a:solidFill>
                <a:latin typeface="Calibri" panose="020F0502020204030204" pitchFamily="34" charset="0"/>
                <a:cs typeface="Calibri" panose="020F0502020204030204" pitchFamily="34" charset="0"/>
              </a:rPr>
              <a:t>. </a:t>
            </a:r>
          </a:p>
        </p:txBody>
      </p:sp>
      <p:pic>
        <p:nvPicPr>
          <p:cNvPr id="8" name="Imagem 7">
            <a:extLst>
              <a:ext uri="{FF2B5EF4-FFF2-40B4-BE49-F238E27FC236}">
                <a16:creationId xmlns:a16="http://schemas.microsoft.com/office/drawing/2014/main" id="{981CAEDD-C341-A2A1-647E-177A065AC3E0}"/>
              </a:ext>
            </a:extLst>
          </p:cNvPr>
          <p:cNvPicPr>
            <a:picLocks noChangeAspect="1"/>
          </p:cNvPicPr>
          <p:nvPr/>
        </p:nvPicPr>
        <p:blipFill>
          <a:blip r:embed="rId2"/>
          <a:stretch>
            <a:fillRect/>
          </a:stretch>
        </p:blipFill>
        <p:spPr>
          <a:xfrm>
            <a:off x="7542019" y="1042905"/>
            <a:ext cx="4397062" cy="2451394"/>
          </a:xfrm>
          <a:prstGeom prst="rect">
            <a:avLst/>
          </a:prstGeom>
        </p:spPr>
      </p:pic>
      <p:pic>
        <p:nvPicPr>
          <p:cNvPr id="10" name="Espaço Reservado para Imagem 9">
            <a:extLst>
              <a:ext uri="{FF2B5EF4-FFF2-40B4-BE49-F238E27FC236}">
                <a16:creationId xmlns:a16="http://schemas.microsoft.com/office/drawing/2014/main" id="{F0BFABBD-AABD-F56F-7726-0713D127ACDC}"/>
              </a:ext>
            </a:extLst>
          </p:cNvPr>
          <p:cNvPicPr>
            <a:picLocks noGrp="1" noChangeAspect="1"/>
          </p:cNvPicPr>
          <p:nvPr>
            <p:ph type="pic" idx="1"/>
          </p:nvPr>
        </p:nvPicPr>
        <p:blipFill rotWithShape="1">
          <a:blip r:embed="rId3"/>
          <a:srcRect l="-4" t="1" r="1903" b="1"/>
          <a:stretch/>
        </p:blipFill>
        <p:spPr>
          <a:xfrm>
            <a:off x="7474246" y="3494299"/>
            <a:ext cx="4464835" cy="2451394"/>
          </a:xfrm>
          <a:prstGeom prst="rect">
            <a:avLst/>
          </a:prstGeom>
        </p:spPr>
      </p:pic>
    </p:spTree>
    <p:extLst>
      <p:ext uri="{BB962C8B-B14F-4D97-AF65-F5344CB8AC3E}">
        <p14:creationId xmlns:p14="http://schemas.microsoft.com/office/powerpoint/2010/main" val="1225193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FED016-D48E-82AB-611E-865B5EAFF6B8}"/>
              </a:ext>
            </a:extLst>
          </p:cNvPr>
          <p:cNvSpPr>
            <a:spLocks noGrp="1"/>
          </p:cNvSpPr>
          <p:nvPr>
            <p:ph type="title"/>
          </p:nvPr>
        </p:nvSpPr>
        <p:spPr/>
        <p:txBody>
          <a:bodyPr/>
          <a:lstStyle/>
          <a:p>
            <a:r>
              <a:rPr lang="pt-BR" sz="1800" b="0" i="0" u="none" strike="noStrike" baseline="0" dirty="0">
                <a:solidFill>
                  <a:schemeClr val="bg1"/>
                </a:solidFill>
                <a:latin typeface="Calibri" panose="020F0502020204030204" pitchFamily="34" charset="0"/>
              </a:rPr>
              <a:t>O carro-chefe do nosso trabalho hoje é o aquecimento solar para banho. Ele é muito comum pois apresenta uma série de vantagens por um menor investimento inicial, quando comparado ao sistema de geração de energia, além de eliminar um dos principais vilões da conta de luz, o chuveiro elétrico.</a:t>
            </a:r>
            <a:br>
              <a:rPr lang="pt-BR" sz="1800" b="0" i="0" u="none" strike="noStrike" baseline="0" dirty="0">
                <a:solidFill>
                  <a:schemeClr val="bg1"/>
                </a:solidFill>
                <a:latin typeface="Calibri" panose="020F0502020204030204" pitchFamily="34" charset="0"/>
              </a:rPr>
            </a:br>
            <a:br>
              <a:rPr lang="pt-BR" sz="1800" b="0" i="0" u="none" strike="noStrike" baseline="0" dirty="0">
                <a:solidFill>
                  <a:schemeClr val="bg1"/>
                </a:solidFill>
                <a:latin typeface="Calibri" panose="020F0502020204030204" pitchFamily="34" charset="0"/>
              </a:rPr>
            </a:br>
            <a:r>
              <a:rPr lang="pt-BR" sz="1800" b="0" i="0" u="none" strike="noStrike" baseline="0" dirty="0">
                <a:solidFill>
                  <a:schemeClr val="bg1"/>
                </a:solidFill>
                <a:latin typeface="Calibri" panose="020F0502020204030204" pitchFamily="34" charset="0"/>
              </a:rPr>
              <a:t>Algumas </a:t>
            </a:r>
            <a:r>
              <a:rPr lang="pt-BR" sz="1800" b="1" i="0" u="none" strike="noStrike" baseline="0" dirty="0">
                <a:solidFill>
                  <a:schemeClr val="bg1"/>
                </a:solidFill>
                <a:latin typeface="Calibri" panose="020F0502020204030204" pitchFamily="34" charset="0"/>
              </a:rPr>
              <a:t>vantagens </a:t>
            </a:r>
            <a:r>
              <a:rPr lang="pt-BR" sz="1800" b="0" i="0" u="none" strike="noStrike" baseline="0" dirty="0">
                <a:solidFill>
                  <a:schemeClr val="bg1"/>
                </a:solidFill>
                <a:latin typeface="Calibri" panose="020F0502020204030204" pitchFamily="34" charset="0"/>
              </a:rPr>
              <a:t>para este sistema são: </a:t>
            </a:r>
            <a:endParaRPr lang="pt-BR" dirty="0">
              <a:solidFill>
                <a:schemeClr val="bg1"/>
              </a:solidFill>
            </a:endParaRPr>
          </a:p>
        </p:txBody>
      </p:sp>
      <p:sp>
        <p:nvSpPr>
          <p:cNvPr id="3" name="Espaço Reservado para Conteúdo 2">
            <a:extLst>
              <a:ext uri="{FF2B5EF4-FFF2-40B4-BE49-F238E27FC236}">
                <a16:creationId xmlns:a16="http://schemas.microsoft.com/office/drawing/2014/main" id="{F75DE421-D08B-234A-1176-010F8098E397}"/>
              </a:ext>
            </a:extLst>
          </p:cNvPr>
          <p:cNvSpPr>
            <a:spLocks noGrp="1"/>
          </p:cNvSpPr>
          <p:nvPr>
            <p:ph idx="1"/>
          </p:nvPr>
        </p:nvSpPr>
        <p:spPr/>
        <p:txBody>
          <a:bodyPr>
            <a:normAutofit fontScale="85000" lnSpcReduction="10000"/>
          </a:bodyPr>
          <a:lstStyle/>
          <a:p>
            <a:pPr marL="0" marR="5080" indent="0" algn="just">
              <a:lnSpc>
                <a:spcPct val="77800"/>
              </a:lnSpc>
              <a:spcBef>
                <a:spcPts val="500"/>
              </a:spcBef>
              <a:buNone/>
            </a:pPr>
            <a:endParaRPr lang="pt-BR" spc="-70" dirty="0">
              <a:solidFill>
                <a:srgbClr val="4A4A4C"/>
              </a:solidFill>
              <a:latin typeface="Segoe UI Historic" panose="020B0502040204020203" pitchFamily="34" charset="0"/>
              <a:ea typeface="Segoe UI Historic" panose="020B0502040204020203" pitchFamily="34" charset="0"/>
              <a:cs typeface="Segoe UI Historic" panose="020B0502040204020203" pitchFamily="34" charset="0"/>
            </a:endParaRPr>
          </a:p>
          <a:p>
            <a:pPr marL="0" indent="0" algn="l">
              <a:buNone/>
            </a:pPr>
            <a:endParaRPr lang="pt-BR" sz="1800" b="0" i="0" u="none" strike="noStrike" baseline="0" dirty="0">
              <a:solidFill>
                <a:srgbClr val="000000"/>
              </a:solidFill>
              <a:latin typeface="Symbol" panose="05050102010706020507" pitchFamily="18" charset="2"/>
            </a:endParaRPr>
          </a:p>
          <a:p>
            <a:r>
              <a:rPr lang="pt-BR" sz="1900" spc="-60" dirty="0">
                <a:solidFill>
                  <a:schemeClr val="tx2"/>
                </a:solidFill>
                <a:latin typeface="Calibri" panose="020F0502020204030204" pitchFamily="34" charset="0"/>
                <a:ea typeface="+mj-ea"/>
                <a:cs typeface="+mj-cs"/>
              </a:rPr>
              <a:t>Muito conforto térmico: água quente em abundancia na pressão e temperatura ideal; </a:t>
            </a:r>
          </a:p>
          <a:p>
            <a:r>
              <a:rPr lang="pt-BR" sz="1900" spc="-60" dirty="0">
                <a:solidFill>
                  <a:schemeClr val="tx2"/>
                </a:solidFill>
                <a:latin typeface="Calibri" panose="020F0502020204030204" pitchFamily="34" charset="0"/>
                <a:ea typeface="+mj-ea"/>
                <a:cs typeface="+mj-cs"/>
              </a:rPr>
              <a:t>Muita economia: Pode economizar, em média, </a:t>
            </a:r>
            <a:r>
              <a:rPr lang="pt-BR" sz="1900" spc="-60" dirty="0">
                <a:solidFill>
                  <a:schemeClr val="tx2"/>
                </a:solidFill>
                <a:highlight>
                  <a:srgbClr val="00FFFF"/>
                </a:highlight>
                <a:latin typeface="Calibri" panose="020F0502020204030204" pitchFamily="34" charset="0"/>
                <a:ea typeface="+mj-ea"/>
                <a:cs typeface="+mj-cs"/>
              </a:rPr>
              <a:t>30% nas faturas de energia elétrica</a:t>
            </a:r>
            <a:r>
              <a:rPr lang="pt-BR" sz="1900" spc="-60" dirty="0">
                <a:solidFill>
                  <a:schemeClr val="tx2"/>
                </a:solidFill>
                <a:latin typeface="Calibri" panose="020F0502020204030204" pitchFamily="34" charset="0"/>
                <a:ea typeface="+mj-ea"/>
                <a:cs typeface="+mj-cs"/>
              </a:rPr>
              <a:t>; </a:t>
            </a:r>
          </a:p>
          <a:p>
            <a:r>
              <a:rPr lang="pt-BR" sz="1900" spc="-60" dirty="0">
                <a:solidFill>
                  <a:schemeClr val="tx2"/>
                </a:solidFill>
                <a:latin typeface="Calibri" panose="020F0502020204030204" pitchFamily="34" charset="0"/>
                <a:ea typeface="+mj-ea"/>
                <a:cs typeface="+mj-cs"/>
              </a:rPr>
              <a:t>Menor exposição a inflações energéticas e quedas de energia: o valor do kW/h no Rio de Janeiro é um dos mais altos do país e segue aumentando com as inflações, além de sofrer com apagões constantes por conta de chuvas constantes e falta de fornecimento de hidrelétricas, o que não interfere em seu fornecimento de água quente; </a:t>
            </a:r>
          </a:p>
          <a:p>
            <a:r>
              <a:rPr lang="pt-BR" sz="1900" spc="-60" dirty="0">
                <a:solidFill>
                  <a:schemeClr val="tx2"/>
                </a:solidFill>
                <a:latin typeface="Calibri" panose="020F0502020204030204" pitchFamily="34" charset="0"/>
                <a:ea typeface="+mj-ea"/>
                <a:cs typeface="+mj-cs"/>
              </a:rPr>
              <a:t>Utilizada em qualquer lugar: podem ser instalados em locais remotos, pois não dependem de linhas de transmissão ou grandes instalações de armazenamento, é uma instalação única e independente por residência; </a:t>
            </a:r>
          </a:p>
          <a:p>
            <a:r>
              <a:rPr lang="pt-BR" sz="1900" spc="-60" dirty="0">
                <a:solidFill>
                  <a:schemeClr val="tx2"/>
                </a:solidFill>
                <a:latin typeface="Calibri" panose="020F0502020204030204" pitchFamily="34" charset="0"/>
                <a:ea typeface="+mj-ea"/>
                <a:cs typeface="+mj-cs"/>
              </a:rPr>
              <a:t>Valorização do imóvel: além de aumentar a liquidez do imóvel, o mercado valoriza a tecnologia; </a:t>
            </a:r>
          </a:p>
          <a:p>
            <a:r>
              <a:rPr lang="pt-BR" sz="1900" spc="-60" dirty="0">
                <a:solidFill>
                  <a:schemeClr val="tx2"/>
                </a:solidFill>
                <a:latin typeface="Calibri" panose="020F0502020204030204" pitchFamily="34" charset="0"/>
                <a:ea typeface="+mj-ea"/>
                <a:cs typeface="+mj-cs"/>
              </a:rPr>
              <a:t>Sustentabilidade: energia solar térmica utiliza uma fonte renovável, não poluente e sem custos, sem poluição, inclusive, sonora, tudo isso por um tempo de vida útil de 25 a 30 anos; </a:t>
            </a:r>
          </a:p>
          <a:p>
            <a:r>
              <a:rPr lang="pt-BR" sz="1900" spc="-60" dirty="0">
                <a:solidFill>
                  <a:schemeClr val="tx2"/>
                </a:solidFill>
                <a:latin typeface="Calibri" panose="020F0502020204030204" pitchFamily="34" charset="0"/>
                <a:ea typeface="+mj-ea"/>
                <a:cs typeface="+mj-cs"/>
              </a:rPr>
              <a:t>Água quente na cozinha: a água, em altas temperaturas para apoio na cozinha, solta mais facilmente a gordura impregnada. </a:t>
            </a:r>
          </a:p>
          <a:p>
            <a:endParaRPr lang="pt-BR" sz="2000" spc="30" dirty="0">
              <a:solidFill>
                <a:srgbClr val="292829"/>
              </a:solidFill>
              <a:latin typeface="Segoe UI Historic" panose="020B0502040204020203" pitchFamily="34" charset="0"/>
              <a:ea typeface="Segoe UI Historic" panose="020B0502040204020203" pitchFamily="34" charset="0"/>
              <a:cs typeface="Segoe UI Historic" panose="020B0502040204020203" pitchFamily="34" charset="0"/>
            </a:endParaRPr>
          </a:p>
          <a:p>
            <a:endParaRPr lang="pt-BR" dirty="0"/>
          </a:p>
        </p:txBody>
      </p:sp>
    </p:spTree>
    <p:extLst>
      <p:ext uri="{BB962C8B-B14F-4D97-AF65-F5344CB8AC3E}">
        <p14:creationId xmlns:p14="http://schemas.microsoft.com/office/powerpoint/2010/main" val="10698072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A0CEBD06-7802-06B7-47DD-ADA3802BAC66}"/>
              </a:ext>
            </a:extLst>
          </p:cNvPr>
          <p:cNvSpPr>
            <a:spLocks noGrp="1"/>
          </p:cNvSpPr>
          <p:nvPr>
            <p:ph type="title"/>
          </p:nvPr>
        </p:nvSpPr>
        <p:spPr/>
        <p:txBody>
          <a:bodyPr/>
          <a:lstStyle/>
          <a:p>
            <a:r>
              <a:rPr lang="pt-BR" dirty="0"/>
              <a:t>Bomba de circulação</a:t>
            </a:r>
          </a:p>
        </p:txBody>
      </p:sp>
      <p:pic>
        <p:nvPicPr>
          <p:cNvPr id="9" name="Espaço Reservado para Conteúdo 8">
            <a:extLst>
              <a:ext uri="{FF2B5EF4-FFF2-40B4-BE49-F238E27FC236}">
                <a16:creationId xmlns:a16="http://schemas.microsoft.com/office/drawing/2014/main" id="{0DD08768-C51E-81DA-D891-DA0984C7FE06}"/>
              </a:ext>
            </a:extLst>
          </p:cNvPr>
          <p:cNvPicPr>
            <a:picLocks noGrp="1" noChangeAspect="1"/>
          </p:cNvPicPr>
          <p:nvPr>
            <p:ph idx="1"/>
          </p:nvPr>
        </p:nvPicPr>
        <p:blipFill>
          <a:blip r:embed="rId2"/>
          <a:stretch>
            <a:fillRect/>
          </a:stretch>
        </p:blipFill>
        <p:spPr>
          <a:xfrm>
            <a:off x="4768222" y="1085316"/>
            <a:ext cx="5513056" cy="4687368"/>
          </a:xfrm>
        </p:spPr>
      </p:pic>
      <p:sp>
        <p:nvSpPr>
          <p:cNvPr id="7" name="Espaço Reservado para Texto 6">
            <a:extLst>
              <a:ext uri="{FF2B5EF4-FFF2-40B4-BE49-F238E27FC236}">
                <a16:creationId xmlns:a16="http://schemas.microsoft.com/office/drawing/2014/main" id="{C6F887BF-BF3B-249F-990E-8374EC465EEF}"/>
              </a:ext>
            </a:extLst>
          </p:cNvPr>
          <p:cNvSpPr>
            <a:spLocks noGrp="1"/>
          </p:cNvSpPr>
          <p:nvPr>
            <p:ph type="body" sz="half" idx="2"/>
          </p:nvPr>
        </p:nvSpPr>
        <p:spPr/>
        <p:txBody>
          <a:bodyPr>
            <a:normAutofit fontScale="92500" lnSpcReduction="20000"/>
          </a:bodyPr>
          <a:lstStyle/>
          <a:p>
            <a:pPr algn="just"/>
            <a:r>
              <a:rPr lang="pt-BR" sz="1600" b="0" i="0" u="none" strike="noStrike" baseline="0" dirty="0">
                <a:solidFill>
                  <a:srgbClr val="000000"/>
                </a:solidFill>
                <a:latin typeface="+mj-lt"/>
              </a:rPr>
              <a:t>Com a circulação forçada, o movimento da água no circuito fechado é forçado por esta bomba. A bomba de circulação move artificialmente a água quente para o ponto mais alto do circuito fechado, lutando contra a gravidade, para garantir que a água chegue aos coletores. Para o fornecimento da bomba que utilizamos, a </a:t>
            </a:r>
            <a:r>
              <a:rPr lang="pt-BR" sz="1600" b="1" i="0" u="none" strike="noStrike" baseline="0" dirty="0">
                <a:solidFill>
                  <a:srgbClr val="000000"/>
                </a:solidFill>
                <a:latin typeface="+mj-lt"/>
              </a:rPr>
              <a:t>GP100</a:t>
            </a:r>
            <a:r>
              <a:rPr lang="pt-BR" sz="1600" b="0" i="0" u="none" strike="noStrike" baseline="0" dirty="0">
                <a:solidFill>
                  <a:srgbClr val="000000"/>
                </a:solidFill>
                <a:latin typeface="+mj-lt"/>
              </a:rPr>
              <a:t>, contamos com a </a:t>
            </a:r>
            <a:r>
              <a:rPr lang="pt-BR" sz="1600" b="1" i="0" u="none" strike="noStrike" baseline="0" dirty="0">
                <a:solidFill>
                  <a:srgbClr val="365F91"/>
                </a:solidFill>
                <a:latin typeface="+mj-lt"/>
              </a:rPr>
              <a:t>Inova</a:t>
            </a:r>
            <a:r>
              <a:rPr lang="pt-BR" sz="1600" b="0" i="0" u="none" strike="noStrike" baseline="0" dirty="0">
                <a:solidFill>
                  <a:srgbClr val="000000"/>
                </a:solidFill>
                <a:latin typeface="+mj-lt"/>
              </a:rPr>
              <a:t>. </a:t>
            </a:r>
            <a:endParaRPr lang="pt-BR" dirty="0">
              <a:latin typeface="+mj-lt"/>
            </a:endParaRPr>
          </a:p>
        </p:txBody>
      </p:sp>
    </p:spTree>
    <p:extLst>
      <p:ext uri="{BB962C8B-B14F-4D97-AF65-F5344CB8AC3E}">
        <p14:creationId xmlns:p14="http://schemas.microsoft.com/office/powerpoint/2010/main" val="146180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F645BF8-7885-4398-80BC-4C0DF24F5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3212FB65-CD2B-4005-B910-132DCE19F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5" name="Rectangle 14">
            <a:extLst>
              <a:ext uri="{FF2B5EF4-FFF2-40B4-BE49-F238E27FC236}">
                <a16:creationId xmlns:a16="http://schemas.microsoft.com/office/drawing/2014/main" id="{EE9F5D7F-1BBC-4096-ADA7-AA9C9E4D28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D370DD-716B-4528-B475-331F84CEA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3"/>
            <a:ext cx="7052486"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EF11070C-D60B-14A3-6D76-876920A5E2E6}"/>
              </a:ext>
            </a:extLst>
          </p:cNvPr>
          <p:cNvSpPr>
            <a:spLocks noGrp="1"/>
          </p:cNvSpPr>
          <p:nvPr>
            <p:ph type="title"/>
          </p:nvPr>
        </p:nvSpPr>
        <p:spPr>
          <a:xfrm>
            <a:off x="289248" y="1123837"/>
            <a:ext cx="6451110" cy="1255469"/>
          </a:xfrm>
        </p:spPr>
        <p:txBody>
          <a:bodyPr vert="horz" lIns="91440" tIns="45720" rIns="91440" bIns="45720" rtlCol="0" anchor="ctr">
            <a:normAutofit/>
          </a:bodyPr>
          <a:lstStyle/>
          <a:p>
            <a:r>
              <a:rPr lang="en-US" sz="3600"/>
              <a:t>Controlador diferencial de temperatura (CDT) </a:t>
            </a:r>
          </a:p>
        </p:txBody>
      </p:sp>
      <p:sp>
        <p:nvSpPr>
          <p:cNvPr id="4" name="Espaço Reservado para Texto 3">
            <a:extLst>
              <a:ext uri="{FF2B5EF4-FFF2-40B4-BE49-F238E27FC236}">
                <a16:creationId xmlns:a16="http://schemas.microsoft.com/office/drawing/2014/main" id="{940D1056-A241-596F-8F26-3F4611441159}"/>
              </a:ext>
            </a:extLst>
          </p:cNvPr>
          <p:cNvSpPr>
            <a:spLocks noGrp="1"/>
          </p:cNvSpPr>
          <p:nvPr>
            <p:ph type="body" sz="half" idx="2"/>
          </p:nvPr>
        </p:nvSpPr>
        <p:spPr>
          <a:xfrm>
            <a:off x="0" y="2379306"/>
            <a:ext cx="7052486" cy="3710597"/>
          </a:xfrm>
        </p:spPr>
        <p:txBody>
          <a:bodyPr vert="horz" lIns="91440" tIns="45720" rIns="91440" bIns="45720" rtlCol="0" anchor="t">
            <a:normAutofit/>
          </a:bodyPr>
          <a:lstStyle/>
          <a:p>
            <a:pPr algn="just">
              <a:lnSpc>
                <a:spcPct val="90000"/>
              </a:lnSpc>
            </a:pPr>
            <a:r>
              <a:rPr lang="en-US" b="0" i="0" u="none" strike="noStrike" baseline="0" dirty="0" err="1"/>
              <a:t>Contamos</a:t>
            </a:r>
            <a:r>
              <a:rPr lang="en-US" b="0" i="0" u="none" strike="noStrike" baseline="0" dirty="0"/>
              <a:t> com a </a:t>
            </a:r>
            <a:r>
              <a:rPr lang="en-US" b="1" i="0" u="none" strike="noStrike" baseline="0" dirty="0"/>
              <a:t>Full Gauge </a:t>
            </a:r>
            <a:r>
              <a:rPr lang="en-US" b="0" i="0" u="none" strike="noStrike" baseline="0" dirty="0"/>
              <a:t>e a </a:t>
            </a:r>
            <a:r>
              <a:rPr lang="en-US" b="1" i="0" u="none" strike="noStrike" baseline="0" dirty="0" err="1"/>
              <a:t>Osmag</a:t>
            </a:r>
            <a:r>
              <a:rPr lang="en-US" b="1" i="0" u="none" strike="noStrike" baseline="0" dirty="0"/>
              <a:t> </a:t>
            </a:r>
            <a:r>
              <a:rPr lang="en-US" b="0" i="0" u="none" strike="noStrike" baseline="0" dirty="0"/>
              <a:t>para o </a:t>
            </a:r>
            <a:r>
              <a:rPr lang="en-US" b="0" i="0" u="none" strike="noStrike" baseline="0" dirty="0" err="1"/>
              <a:t>fornecimento</a:t>
            </a:r>
            <a:r>
              <a:rPr lang="en-US" b="0" i="0" u="none" strike="noStrike" baseline="0" dirty="0"/>
              <a:t> </a:t>
            </a:r>
            <a:r>
              <a:rPr lang="en-US" b="0" i="0" u="none" strike="noStrike" baseline="0" dirty="0" err="1"/>
              <a:t>deste</a:t>
            </a:r>
            <a:r>
              <a:rPr lang="en-US" b="0" i="0" u="none" strike="noStrike" baseline="0" dirty="0"/>
              <a:t> material. </a:t>
            </a:r>
            <a:r>
              <a:rPr lang="en-US" b="0" i="0" u="none" strike="noStrike" baseline="0" dirty="0" err="1"/>
              <a:t>Disponível</a:t>
            </a:r>
            <a:r>
              <a:rPr lang="en-US" b="0" i="0" u="none" strike="noStrike" baseline="0" dirty="0"/>
              <a:t> </a:t>
            </a:r>
            <a:r>
              <a:rPr lang="en-US" b="0" i="0" u="none" strike="noStrike" baseline="0" dirty="0" err="1"/>
              <a:t>em</a:t>
            </a:r>
            <a:r>
              <a:rPr lang="en-US" b="0" i="0" u="none" strike="noStrike" baseline="0" dirty="0"/>
              <a:t> </a:t>
            </a:r>
            <a:r>
              <a:rPr lang="en-US" b="0" i="0" u="none" strike="noStrike" baseline="0" dirty="0" err="1"/>
              <a:t>vários</a:t>
            </a:r>
            <a:r>
              <a:rPr lang="en-US" b="0" i="0" u="none" strike="noStrike" baseline="0" dirty="0"/>
              <a:t> </a:t>
            </a:r>
            <a:r>
              <a:rPr lang="en-US" b="0" i="0" u="none" strike="noStrike" baseline="0" dirty="0" err="1"/>
              <a:t>tipos</a:t>
            </a:r>
            <a:r>
              <a:rPr lang="en-US" b="0" i="0" u="none" strike="noStrike" baseline="0" dirty="0"/>
              <a:t> e </a:t>
            </a:r>
            <a:r>
              <a:rPr lang="en-US" b="0" i="0" u="none" strike="noStrike" baseline="0" dirty="0" err="1"/>
              <a:t>modelos</a:t>
            </a:r>
            <a:r>
              <a:rPr lang="en-US" b="0" i="0" u="none" strike="noStrike" baseline="0" dirty="0"/>
              <a:t>, a </a:t>
            </a:r>
            <a:r>
              <a:rPr lang="en-US" b="0" i="0" u="none" strike="noStrike" baseline="0" dirty="0" err="1"/>
              <a:t>depender</a:t>
            </a:r>
            <a:r>
              <a:rPr lang="en-US" b="0" i="0" u="none" strike="noStrike" baseline="0" dirty="0"/>
              <a:t> do </a:t>
            </a:r>
            <a:r>
              <a:rPr lang="en-US" b="0" i="0" u="none" strike="noStrike" baseline="0" dirty="0" err="1"/>
              <a:t>uso</a:t>
            </a:r>
            <a:r>
              <a:rPr lang="en-US" b="0" i="0" u="none" strike="noStrike" baseline="0" dirty="0"/>
              <a:t> e, </a:t>
            </a:r>
            <a:r>
              <a:rPr lang="en-US" b="0" i="0" u="none" strike="noStrike" baseline="0" dirty="0" err="1"/>
              <a:t>principalmente</a:t>
            </a:r>
            <a:r>
              <a:rPr lang="en-US" b="0" i="0" u="none" strike="noStrike" baseline="0" dirty="0"/>
              <a:t>, da </a:t>
            </a:r>
            <a:r>
              <a:rPr lang="en-US" b="0" i="0" u="none" strike="noStrike" baseline="0" dirty="0" err="1"/>
              <a:t>quantidade</a:t>
            </a:r>
            <a:r>
              <a:rPr lang="en-US" b="0" i="0" u="none" strike="noStrike" baseline="0" dirty="0"/>
              <a:t> de </a:t>
            </a:r>
            <a:r>
              <a:rPr lang="en-US" b="0" i="0" u="none" strike="noStrike" baseline="0" dirty="0" err="1"/>
              <a:t>sensores</a:t>
            </a:r>
            <a:r>
              <a:rPr lang="en-US" b="0" i="0" u="none" strike="noStrike" baseline="0" dirty="0"/>
              <a:t>, </a:t>
            </a:r>
            <a:r>
              <a:rPr lang="en-US" b="0" i="0" u="none" strike="noStrike" baseline="0" dirty="0" err="1"/>
              <a:t>garantem</a:t>
            </a:r>
            <a:r>
              <a:rPr lang="en-US" b="0" i="0" u="none" strike="noStrike" baseline="0" dirty="0"/>
              <a:t> o </a:t>
            </a:r>
            <a:r>
              <a:rPr lang="en-US" b="0" i="0" u="none" strike="noStrike" baseline="0" dirty="0" err="1"/>
              <a:t>rendimento</a:t>
            </a:r>
            <a:r>
              <a:rPr lang="en-US" b="0" i="0" u="none" strike="noStrike" baseline="0" dirty="0"/>
              <a:t> do </a:t>
            </a:r>
            <a:r>
              <a:rPr lang="en-US" b="0" i="0" u="none" strike="noStrike" baseline="0" dirty="0" err="1"/>
              <a:t>sistema</a:t>
            </a:r>
            <a:r>
              <a:rPr lang="en-US" b="0" i="0" u="none" strike="noStrike" baseline="0" dirty="0"/>
              <a:t> de </a:t>
            </a:r>
            <a:r>
              <a:rPr lang="en-US" b="0" i="0" u="none" strike="noStrike" baseline="0" dirty="0" err="1"/>
              <a:t>aquecimento</a:t>
            </a:r>
            <a:r>
              <a:rPr lang="en-US" b="0" i="0" u="none" strike="noStrike" baseline="0" dirty="0"/>
              <a:t>, </a:t>
            </a:r>
            <a:r>
              <a:rPr lang="en-US" b="0" i="0" u="none" strike="noStrike" baseline="0" dirty="0" err="1"/>
              <a:t>evitam</a:t>
            </a:r>
            <a:r>
              <a:rPr lang="en-US" b="0" i="0" u="none" strike="noStrike" baseline="0" dirty="0"/>
              <a:t> o </a:t>
            </a:r>
            <a:r>
              <a:rPr lang="en-US" b="0" i="0" u="none" strike="noStrike" baseline="0" dirty="0" err="1"/>
              <a:t>congelamento</a:t>
            </a:r>
            <a:r>
              <a:rPr lang="en-US" b="0" i="0" u="none" strike="noStrike" baseline="0" dirty="0"/>
              <a:t> dos </a:t>
            </a:r>
            <a:r>
              <a:rPr lang="en-US" b="0" i="0" u="none" strike="noStrike" baseline="0" dirty="0" err="1"/>
              <a:t>tubos</a:t>
            </a:r>
            <a:r>
              <a:rPr lang="en-US" b="0" i="0" u="none" strike="noStrike" baseline="0" dirty="0"/>
              <a:t> </a:t>
            </a:r>
            <a:r>
              <a:rPr lang="en-US" b="0" i="0" u="none" strike="noStrike" baseline="0" dirty="0" err="1"/>
              <a:t>durante</a:t>
            </a:r>
            <a:r>
              <a:rPr lang="en-US" b="0" i="0" u="none" strike="noStrike" baseline="0" dirty="0"/>
              <a:t> o </a:t>
            </a:r>
            <a:r>
              <a:rPr lang="en-US" b="0" i="0" u="none" strike="noStrike" baseline="0" dirty="0" err="1"/>
              <a:t>inverno</a:t>
            </a:r>
            <a:r>
              <a:rPr lang="en-US" b="0" i="0" u="none" strike="noStrike" baseline="0" dirty="0"/>
              <a:t> e </a:t>
            </a:r>
            <a:r>
              <a:rPr lang="en-US" b="0" i="0" u="none" strike="noStrike" baseline="0" dirty="0" err="1"/>
              <a:t>controlam</a:t>
            </a:r>
            <a:r>
              <a:rPr lang="en-US" b="0" i="0" u="none" strike="noStrike" baseline="0" dirty="0"/>
              <a:t> o </a:t>
            </a:r>
            <a:r>
              <a:rPr lang="en-US" b="0" i="0" u="none" strike="noStrike" baseline="0" dirty="0" err="1"/>
              <a:t>superaquecimento</a:t>
            </a:r>
            <a:r>
              <a:rPr lang="en-US" b="0" i="0" u="none" strike="noStrike" baseline="0" dirty="0"/>
              <a:t>. </a:t>
            </a:r>
            <a:r>
              <a:rPr lang="en-US" b="0" i="0" u="none" strike="noStrike" baseline="0" dirty="0" err="1"/>
              <a:t>Podem</a:t>
            </a:r>
            <a:r>
              <a:rPr lang="en-US" b="0" i="0" u="none" strike="noStrike" baseline="0" dirty="0"/>
              <a:t> </a:t>
            </a:r>
            <a:r>
              <a:rPr lang="en-US" b="0" i="0" u="none" strike="noStrike" baseline="0" dirty="0" err="1"/>
              <a:t>até</a:t>
            </a:r>
            <a:r>
              <a:rPr lang="en-US" b="0" i="0" u="none" strike="noStrike" baseline="0" dirty="0"/>
              <a:t> </a:t>
            </a:r>
            <a:r>
              <a:rPr lang="en-US" b="0" i="0" u="none" strike="noStrike" baseline="0" dirty="0" err="1"/>
              <a:t>mesmo</a:t>
            </a:r>
            <a:r>
              <a:rPr lang="en-US" b="0" i="0" u="none" strike="noStrike" baseline="0" dirty="0"/>
              <a:t> </a:t>
            </a:r>
            <a:r>
              <a:rPr lang="en-US" b="0" i="0" u="none" strike="noStrike" baseline="0" dirty="0" err="1"/>
              <a:t>monitorar</a:t>
            </a:r>
            <a:r>
              <a:rPr lang="en-US" b="0" i="0" u="none" strike="noStrike" baseline="0" dirty="0"/>
              <a:t> as </a:t>
            </a:r>
            <a:r>
              <a:rPr lang="en-US" b="0" i="0" u="none" strike="noStrike" baseline="0" dirty="0" err="1"/>
              <a:t>temperaturas</a:t>
            </a:r>
            <a:r>
              <a:rPr lang="en-US" b="0" i="0" u="none" strike="noStrike" baseline="0" dirty="0"/>
              <a:t> de </a:t>
            </a:r>
            <a:r>
              <a:rPr lang="en-US" b="0" i="0" u="none" strike="noStrike" baseline="0" dirty="0" err="1"/>
              <a:t>seus</a:t>
            </a:r>
            <a:r>
              <a:rPr lang="en-US" b="0" i="0" u="none" strike="noStrike" baseline="0" dirty="0"/>
              <a:t> </a:t>
            </a:r>
            <a:r>
              <a:rPr lang="en-US" b="0" i="0" u="none" strike="noStrike" baseline="0" dirty="0" err="1"/>
              <a:t>sensores</a:t>
            </a:r>
            <a:r>
              <a:rPr lang="en-US" b="0" i="0" u="none" strike="noStrike" baseline="0" dirty="0"/>
              <a:t> </a:t>
            </a:r>
            <a:r>
              <a:rPr lang="en-US" b="0" i="0" u="none" strike="noStrike" baseline="0" dirty="0" err="1"/>
              <a:t>espalhados</a:t>
            </a:r>
            <a:r>
              <a:rPr lang="en-US" b="0" i="0" u="none" strike="noStrike" baseline="0" dirty="0"/>
              <a:t> </a:t>
            </a:r>
            <a:r>
              <a:rPr lang="en-US" b="0" i="0" u="none" strike="noStrike" baseline="0" dirty="0" err="1"/>
              <a:t>por</a:t>
            </a:r>
            <a:r>
              <a:rPr lang="en-US" b="0" i="0" u="none" strike="noStrike" baseline="0" dirty="0"/>
              <a:t> </a:t>
            </a:r>
            <a:r>
              <a:rPr lang="en-US" b="0" i="0" u="none" strike="noStrike" baseline="0" dirty="0" err="1"/>
              <a:t>áreas</a:t>
            </a:r>
            <a:r>
              <a:rPr lang="en-US" b="0" i="0" u="none" strike="noStrike" baseline="0" dirty="0"/>
              <a:t> do </a:t>
            </a:r>
            <a:r>
              <a:rPr lang="en-US" b="0" i="0" u="none" strike="noStrike" baseline="0" dirty="0" err="1"/>
              <a:t>sistema</a:t>
            </a:r>
            <a:r>
              <a:rPr lang="en-US" b="0" i="0" u="none" strike="noStrike" baseline="0" dirty="0"/>
              <a:t> (</a:t>
            </a:r>
            <a:r>
              <a:rPr lang="en-US" b="0" i="0" u="none" strike="noStrike" baseline="0" dirty="0" err="1"/>
              <a:t>como</a:t>
            </a:r>
            <a:r>
              <a:rPr lang="en-US" b="0" i="0" u="none" strike="noStrike" baseline="0" dirty="0"/>
              <a:t> a </a:t>
            </a:r>
            <a:r>
              <a:rPr lang="en-US" b="0" i="0" u="none" strike="noStrike" baseline="0" dirty="0" err="1"/>
              <a:t>saída</a:t>
            </a:r>
            <a:r>
              <a:rPr lang="en-US" b="0" i="0" u="none" strike="noStrike" baseline="0" dirty="0"/>
              <a:t> do boiler e a </a:t>
            </a:r>
            <a:r>
              <a:rPr lang="en-US" b="0" i="0" u="none" strike="noStrike" baseline="0" dirty="0" err="1"/>
              <a:t>chegada</a:t>
            </a:r>
            <a:r>
              <a:rPr lang="en-US" b="0" i="0" u="none" strike="noStrike" baseline="0" dirty="0"/>
              <a:t> no </a:t>
            </a:r>
            <a:r>
              <a:rPr lang="en-US" b="0" i="0" u="none" strike="noStrike" baseline="0" dirty="0" err="1"/>
              <a:t>fim</a:t>
            </a:r>
            <a:r>
              <a:rPr lang="en-US" b="0" i="0" u="none" strike="noStrike" baseline="0" dirty="0"/>
              <a:t> da </a:t>
            </a:r>
            <a:r>
              <a:rPr lang="en-US" b="0" i="0" u="none" strike="noStrike" baseline="0" dirty="0" err="1"/>
              <a:t>alimentação</a:t>
            </a:r>
            <a:r>
              <a:rPr lang="en-US" b="0" i="0" u="none" strike="noStrike" baseline="0" dirty="0"/>
              <a:t>, </a:t>
            </a:r>
            <a:r>
              <a:rPr lang="en-US" b="0" i="0" u="none" strike="noStrike" baseline="0" dirty="0" err="1"/>
              <a:t>por</a:t>
            </a:r>
            <a:r>
              <a:rPr lang="en-US" b="0" i="0" u="none" strike="noStrike" baseline="0" dirty="0"/>
              <a:t> </a:t>
            </a:r>
            <a:r>
              <a:rPr lang="en-US" b="0" i="0" u="none" strike="noStrike" baseline="0" dirty="0" err="1"/>
              <a:t>exemplo</a:t>
            </a:r>
            <a:r>
              <a:rPr lang="en-US" b="0" i="0" u="none" strike="noStrike" baseline="0" dirty="0"/>
              <a:t>), </a:t>
            </a:r>
            <a:r>
              <a:rPr lang="en-US" b="0" i="0" u="none" strike="noStrike" baseline="0" dirty="0" err="1"/>
              <a:t>ou</a:t>
            </a:r>
            <a:r>
              <a:rPr lang="en-US" b="0" i="0" u="none" strike="noStrike" baseline="0" dirty="0"/>
              <a:t> </a:t>
            </a:r>
            <a:r>
              <a:rPr lang="en-US" b="0" i="0" u="none" strike="noStrike" baseline="0" dirty="0" err="1"/>
              <a:t>programar</a:t>
            </a:r>
            <a:r>
              <a:rPr lang="en-US" b="0" i="0" u="none" strike="noStrike" baseline="0" dirty="0"/>
              <a:t> e </a:t>
            </a:r>
            <a:r>
              <a:rPr lang="en-US" b="0" i="0" u="none" strike="noStrike" baseline="0" dirty="0" err="1"/>
              <a:t>configurar</a:t>
            </a:r>
            <a:r>
              <a:rPr lang="en-US" b="0" i="0" u="none" strike="noStrike" baseline="0" dirty="0"/>
              <a:t> </a:t>
            </a:r>
            <a:r>
              <a:rPr lang="en-US" b="0" i="0" u="none" strike="noStrike" baseline="0" dirty="0" err="1"/>
              <a:t>eventos</a:t>
            </a:r>
            <a:r>
              <a:rPr lang="en-US" b="0" i="0" u="none" strike="noStrike" baseline="0" dirty="0"/>
              <a:t> </a:t>
            </a:r>
            <a:r>
              <a:rPr lang="en-US" b="0" i="0" u="none" strike="noStrike" baseline="0" dirty="0" err="1"/>
              <a:t>diários</a:t>
            </a:r>
            <a:r>
              <a:rPr lang="en-US" b="0" i="0" u="none" strike="noStrike" baseline="0" dirty="0"/>
              <a:t> e </a:t>
            </a:r>
            <a:r>
              <a:rPr lang="en-US" b="0" i="0" u="none" strike="noStrike" baseline="0" dirty="0" err="1"/>
              <a:t>semanais</a:t>
            </a:r>
            <a:r>
              <a:rPr lang="en-US" b="0" i="0" u="none" strike="noStrike" baseline="0" dirty="0"/>
              <a:t> de </a:t>
            </a:r>
            <a:r>
              <a:rPr lang="en-US" b="0" i="0" u="none" strike="noStrike" baseline="0" dirty="0" err="1"/>
              <a:t>acordo</a:t>
            </a:r>
            <a:r>
              <a:rPr lang="en-US" b="0" i="0" u="none" strike="noStrike" baseline="0" dirty="0"/>
              <a:t> com a </a:t>
            </a:r>
            <a:r>
              <a:rPr lang="en-US" b="0" i="0" u="none" strike="noStrike" baseline="0" dirty="0" err="1"/>
              <a:t>aplicação</a:t>
            </a:r>
            <a:r>
              <a:rPr lang="en-US" b="0" i="0" u="none" strike="noStrike" baseline="0" dirty="0"/>
              <a:t> e </a:t>
            </a:r>
            <a:r>
              <a:rPr lang="en-US" b="0" i="0" u="none" strike="noStrike" baseline="0" dirty="0" err="1"/>
              <a:t>demanda</a:t>
            </a:r>
            <a:r>
              <a:rPr lang="en-US" b="0" i="0" u="none" strike="noStrike" baseline="0" dirty="0"/>
              <a:t>, e tantos outros </a:t>
            </a:r>
            <a:r>
              <a:rPr lang="en-US" b="0" i="0" u="none" strike="noStrike" baseline="0" dirty="0" err="1"/>
              <a:t>recursos</a:t>
            </a:r>
            <a:r>
              <a:rPr lang="en-US" b="0" i="0" u="none" strike="noStrike" baseline="0" dirty="0"/>
              <a:t>, </a:t>
            </a:r>
            <a:r>
              <a:rPr lang="en-US" b="0" i="0" u="none" strike="noStrike" baseline="0" dirty="0" err="1"/>
              <a:t>tudo</a:t>
            </a:r>
            <a:r>
              <a:rPr lang="en-US" b="0" i="0" u="none" strike="noStrike" baseline="0" dirty="0"/>
              <a:t> </a:t>
            </a:r>
            <a:r>
              <a:rPr lang="en-US" b="0" i="0" u="none" strike="noStrike" baseline="0" dirty="0" err="1"/>
              <a:t>em</a:t>
            </a:r>
            <a:r>
              <a:rPr lang="en-US" b="0" i="0" u="none" strike="noStrike" baseline="0" dirty="0"/>
              <a:t> tempo real e à </a:t>
            </a:r>
            <a:r>
              <a:rPr lang="en-US" b="0" i="0" u="none" strike="noStrike" baseline="0" dirty="0" err="1"/>
              <a:t>distância</a:t>
            </a:r>
            <a:r>
              <a:rPr lang="en-US" b="0" i="0" u="none" strike="noStrike" baseline="0" dirty="0"/>
              <a:t> </a:t>
            </a:r>
            <a:r>
              <a:rPr lang="en-US" b="0" i="0" u="none" strike="noStrike" baseline="0" dirty="0" err="1"/>
              <a:t>por</a:t>
            </a:r>
            <a:r>
              <a:rPr lang="en-US" b="0" i="0" u="none" strike="noStrike" baseline="0" dirty="0"/>
              <a:t> </a:t>
            </a:r>
            <a:r>
              <a:rPr lang="en-US" b="0" i="0" u="none" strike="noStrike" baseline="0" dirty="0" err="1"/>
              <a:t>aplicativos</a:t>
            </a:r>
            <a:r>
              <a:rPr lang="en-US" b="0" i="0" u="none" strike="noStrike" baseline="0" dirty="0"/>
              <a:t> (</a:t>
            </a:r>
            <a:r>
              <a:rPr lang="en-US" b="0" i="0" u="none" strike="noStrike" baseline="0" dirty="0" err="1"/>
              <a:t>Sitrad</a:t>
            </a:r>
            <a:r>
              <a:rPr lang="en-US" b="0" i="0" u="none" strike="noStrike" baseline="0" dirty="0"/>
              <a:t> PRO). </a:t>
            </a:r>
          </a:p>
          <a:p>
            <a:pPr algn="just">
              <a:lnSpc>
                <a:spcPct val="90000"/>
              </a:lnSpc>
            </a:pPr>
            <a:r>
              <a:rPr lang="en-US" b="0" i="0" u="none" strike="noStrike" baseline="0" dirty="0"/>
              <a:t>Sua </a:t>
            </a:r>
            <a:r>
              <a:rPr lang="en-US" b="0" i="0" u="none" strike="noStrike" baseline="0" dirty="0" err="1"/>
              <a:t>função</a:t>
            </a:r>
            <a:r>
              <a:rPr lang="en-US" b="0" i="0" u="none" strike="noStrike" baseline="0" dirty="0"/>
              <a:t> principal, no </a:t>
            </a:r>
            <a:r>
              <a:rPr lang="en-US" b="0" i="0" u="none" strike="noStrike" baseline="0" dirty="0" err="1"/>
              <a:t>entanto</a:t>
            </a:r>
            <a:r>
              <a:rPr lang="en-US" b="0" i="0" u="none" strike="noStrike" baseline="0" dirty="0"/>
              <a:t>, </a:t>
            </a:r>
            <a:r>
              <a:rPr lang="en-US" b="1" i="0" u="none" strike="noStrike" baseline="0" dirty="0"/>
              <a:t>é </a:t>
            </a:r>
            <a:r>
              <a:rPr lang="en-US" b="1" i="0" u="none" strike="noStrike" baseline="0" dirty="0" err="1"/>
              <a:t>acionar</a:t>
            </a:r>
            <a:r>
              <a:rPr lang="en-US" b="1" i="0" u="none" strike="noStrike" baseline="0" dirty="0"/>
              <a:t> a </a:t>
            </a:r>
            <a:r>
              <a:rPr lang="en-US" b="1" i="0" u="none" strike="noStrike" baseline="0" dirty="0" err="1"/>
              <a:t>bomba</a:t>
            </a:r>
            <a:r>
              <a:rPr lang="en-US" b="1" i="0" u="none" strike="noStrike" baseline="0" dirty="0"/>
              <a:t> de </a:t>
            </a:r>
            <a:r>
              <a:rPr lang="en-US" b="1" i="0" u="none" strike="noStrike" baseline="0" dirty="0" err="1"/>
              <a:t>circulação</a:t>
            </a:r>
            <a:r>
              <a:rPr lang="en-US" b="1" i="0" u="none" strike="noStrike" baseline="0" dirty="0"/>
              <a:t> </a:t>
            </a:r>
            <a:r>
              <a:rPr lang="en-US" b="1" i="0" u="none" strike="noStrike" baseline="0" dirty="0" err="1"/>
              <a:t>através</a:t>
            </a:r>
            <a:r>
              <a:rPr lang="en-US" b="1" i="0" u="none" strike="noStrike" baseline="0" dirty="0"/>
              <a:t> do </a:t>
            </a:r>
            <a:r>
              <a:rPr lang="en-US" b="1" i="0" u="none" strike="noStrike" baseline="0" dirty="0" err="1"/>
              <a:t>diferencial</a:t>
            </a:r>
            <a:r>
              <a:rPr lang="en-US" b="1" i="0" u="none" strike="noStrike" baseline="0" dirty="0"/>
              <a:t> de </a:t>
            </a:r>
            <a:r>
              <a:rPr lang="en-US" b="1" i="0" u="none" strike="noStrike" baseline="0" dirty="0" err="1"/>
              <a:t>temperatura</a:t>
            </a:r>
            <a:r>
              <a:rPr lang="en-US" b="1" i="0" u="none" strike="noStrike" baseline="0" dirty="0"/>
              <a:t> entre </a:t>
            </a:r>
            <a:r>
              <a:rPr lang="en-US" b="1" i="0" u="none" strike="noStrike" baseline="0" dirty="0" err="1"/>
              <a:t>os</a:t>
            </a:r>
            <a:r>
              <a:rPr lang="en-US" b="1" i="0" u="none" strike="noStrike" baseline="0" dirty="0"/>
              <a:t> </a:t>
            </a:r>
            <a:r>
              <a:rPr lang="en-US" b="1" i="0" u="none" strike="noStrike" baseline="0" dirty="0" err="1"/>
              <a:t>coletores</a:t>
            </a:r>
            <a:r>
              <a:rPr lang="en-US" b="1" i="0" u="none" strike="noStrike" baseline="0" dirty="0"/>
              <a:t> e o </a:t>
            </a:r>
            <a:r>
              <a:rPr lang="en-US" b="1" i="0" u="none" strike="noStrike" baseline="0" dirty="0" err="1"/>
              <a:t>reservatório</a:t>
            </a:r>
            <a:r>
              <a:rPr lang="en-US" b="0" i="0" u="none" strike="noStrike" baseline="0" dirty="0"/>
              <a:t>. </a:t>
            </a:r>
            <a:r>
              <a:rPr lang="en-US" b="0" i="0" u="none" strike="noStrike" baseline="0" dirty="0" err="1"/>
              <a:t>Em</a:t>
            </a:r>
            <a:r>
              <a:rPr lang="en-US" b="0" i="0" u="none" strike="noStrike" baseline="0" dirty="0"/>
              <a:t> </a:t>
            </a:r>
            <a:r>
              <a:rPr lang="en-US" b="0" i="0" u="none" strike="noStrike" baseline="0" dirty="0" err="1"/>
              <a:t>outras</a:t>
            </a:r>
            <a:r>
              <a:rPr lang="en-US" b="0" i="0" u="none" strike="noStrike" baseline="0" dirty="0"/>
              <a:t> </a:t>
            </a:r>
            <a:r>
              <a:rPr lang="en-US" b="0" i="0" u="none" strike="noStrike" baseline="0" dirty="0" err="1"/>
              <a:t>palavras</a:t>
            </a:r>
            <a:r>
              <a:rPr lang="en-US" b="0" i="0" u="none" strike="noStrike" baseline="0" dirty="0"/>
              <a:t>, se a </a:t>
            </a:r>
            <a:r>
              <a:rPr lang="en-US" b="0" i="0" u="none" strike="noStrike" baseline="0" dirty="0" err="1"/>
              <a:t>água</a:t>
            </a:r>
            <a:r>
              <a:rPr lang="en-US" b="0" i="0" u="none" strike="noStrike" baseline="0" dirty="0"/>
              <a:t> </a:t>
            </a:r>
            <a:r>
              <a:rPr lang="en-US" b="0" i="0" u="none" strike="noStrike" baseline="0" dirty="0" err="1"/>
              <a:t>presente</a:t>
            </a:r>
            <a:r>
              <a:rPr lang="en-US" b="0" i="0" u="none" strike="noStrike" baseline="0" dirty="0"/>
              <a:t> </a:t>
            </a:r>
            <a:r>
              <a:rPr lang="en-US" b="0" i="0" u="none" strike="noStrike" baseline="0" dirty="0" err="1"/>
              <a:t>nos</a:t>
            </a:r>
            <a:r>
              <a:rPr lang="en-US" b="0" i="0" u="none" strike="noStrike" baseline="0" dirty="0"/>
              <a:t> </a:t>
            </a:r>
            <a:r>
              <a:rPr lang="en-US" b="0" i="0" u="none" strike="noStrike" baseline="0" dirty="0" err="1"/>
              <a:t>coletores</a:t>
            </a:r>
            <a:r>
              <a:rPr lang="en-US" b="0" i="0" u="none" strike="noStrike" baseline="0" dirty="0"/>
              <a:t> </a:t>
            </a:r>
            <a:r>
              <a:rPr lang="en-US" b="0" i="0" u="none" strike="noStrike" baseline="0" dirty="0" err="1"/>
              <a:t>apresentar</a:t>
            </a:r>
            <a:r>
              <a:rPr lang="en-US" b="0" i="0" u="none" strike="noStrike" baseline="0" dirty="0"/>
              <a:t> </a:t>
            </a:r>
            <a:r>
              <a:rPr lang="en-US" b="0" i="0" u="none" strike="noStrike" baseline="0" dirty="0" err="1"/>
              <a:t>uma</a:t>
            </a:r>
            <a:r>
              <a:rPr lang="en-US" b="0" i="0" u="none" strike="noStrike" baseline="0" dirty="0"/>
              <a:t> </a:t>
            </a:r>
            <a:r>
              <a:rPr lang="en-US" b="0" i="0" u="none" strike="noStrike" baseline="0" dirty="0" err="1"/>
              <a:t>temperatura</a:t>
            </a:r>
            <a:r>
              <a:rPr lang="en-US" b="0" i="0" u="none" strike="noStrike" baseline="0" dirty="0"/>
              <a:t> de 50oC, e a do </a:t>
            </a:r>
            <a:r>
              <a:rPr lang="en-US" b="0" i="0" u="none" strike="noStrike" baseline="0" dirty="0" err="1"/>
              <a:t>reservatório</a:t>
            </a:r>
            <a:r>
              <a:rPr lang="en-US" b="0" i="0" u="none" strike="noStrike" baseline="0" dirty="0"/>
              <a:t> 25oC, o CDT que </a:t>
            </a:r>
            <a:r>
              <a:rPr lang="en-US" b="0" i="0" u="none" strike="noStrike" baseline="0" dirty="0" err="1"/>
              <a:t>estiver</a:t>
            </a:r>
            <a:r>
              <a:rPr lang="en-US" b="0" i="0" u="none" strike="noStrike" baseline="0" dirty="0"/>
              <a:t> </a:t>
            </a:r>
            <a:r>
              <a:rPr lang="en-US" b="0" i="0" u="none" strike="noStrike" baseline="0" dirty="0" err="1"/>
              <a:t>configurado</a:t>
            </a:r>
            <a:r>
              <a:rPr lang="en-US" b="0" i="0" u="none" strike="noStrike" baseline="0" dirty="0"/>
              <a:t> para </a:t>
            </a:r>
            <a:r>
              <a:rPr lang="en-US" b="0" i="0" u="none" strike="noStrike" baseline="0" dirty="0" err="1"/>
              <a:t>tal</a:t>
            </a:r>
            <a:r>
              <a:rPr lang="en-US" b="0" i="0" u="none" strike="noStrike" baseline="0" dirty="0"/>
              <a:t> </a:t>
            </a:r>
            <a:r>
              <a:rPr lang="en-US" b="0" i="0" u="none" strike="noStrike" baseline="0" dirty="0" err="1"/>
              <a:t>irá</a:t>
            </a:r>
            <a:r>
              <a:rPr lang="en-US" b="0" i="0" u="none" strike="noStrike" baseline="0" dirty="0"/>
              <a:t> </a:t>
            </a:r>
            <a:r>
              <a:rPr lang="en-US" b="0" i="0" u="none" strike="noStrike" baseline="0" dirty="0" err="1"/>
              <a:t>identificar</a:t>
            </a:r>
            <a:r>
              <a:rPr lang="en-US" b="0" i="0" u="none" strike="noStrike" baseline="0" dirty="0"/>
              <a:t> </a:t>
            </a:r>
            <a:r>
              <a:rPr lang="en-US" b="0" i="0" u="none" strike="noStrike" baseline="0" dirty="0" err="1"/>
              <a:t>esta</a:t>
            </a:r>
            <a:r>
              <a:rPr lang="en-US" b="0" i="0" u="none" strike="noStrike" baseline="0" dirty="0"/>
              <a:t> </a:t>
            </a:r>
            <a:r>
              <a:rPr lang="en-US" b="0" i="0" u="none" strike="noStrike" baseline="0" dirty="0" err="1"/>
              <a:t>condição</a:t>
            </a:r>
            <a:r>
              <a:rPr lang="en-US" b="0" i="0" u="none" strike="noStrike" baseline="0" dirty="0"/>
              <a:t> de </a:t>
            </a:r>
            <a:r>
              <a:rPr lang="en-US" b="0" i="0" u="none" strike="noStrike" baseline="0" dirty="0" err="1"/>
              <a:t>diferença</a:t>
            </a:r>
            <a:r>
              <a:rPr lang="en-US" b="0" i="0" u="none" strike="noStrike" baseline="0" dirty="0"/>
              <a:t> entre </a:t>
            </a:r>
            <a:r>
              <a:rPr lang="en-US" b="0" i="0" u="none" strike="noStrike" baseline="0" dirty="0" err="1"/>
              <a:t>os</a:t>
            </a:r>
            <a:r>
              <a:rPr lang="en-US" b="0" i="0" u="none" strike="noStrike" baseline="0" dirty="0"/>
              <a:t> </a:t>
            </a:r>
            <a:r>
              <a:rPr lang="en-US" b="0" i="0" u="none" strike="noStrike" baseline="0" dirty="0" err="1"/>
              <a:t>dois</a:t>
            </a:r>
            <a:r>
              <a:rPr lang="en-US" b="0" i="0" u="none" strike="noStrike" baseline="0" dirty="0"/>
              <a:t> </a:t>
            </a:r>
            <a:r>
              <a:rPr lang="en-US" b="0" i="0" u="none" strike="noStrike" baseline="0" dirty="0" err="1"/>
              <a:t>componentes</a:t>
            </a:r>
            <a:r>
              <a:rPr lang="en-US" b="0" i="0" u="none" strike="noStrike" baseline="0" dirty="0"/>
              <a:t> e </a:t>
            </a:r>
            <a:r>
              <a:rPr lang="en-US" b="0" i="0" u="none" strike="noStrike" baseline="0" dirty="0" err="1"/>
              <a:t>acionar</a:t>
            </a:r>
            <a:r>
              <a:rPr lang="en-US" b="0" i="0" u="none" strike="noStrike" baseline="0" dirty="0"/>
              <a:t> a </a:t>
            </a:r>
            <a:r>
              <a:rPr lang="en-US" b="0" i="0" u="none" strike="noStrike" baseline="0" dirty="0" err="1"/>
              <a:t>bomba</a:t>
            </a:r>
            <a:r>
              <a:rPr lang="en-US" b="0" i="0" u="none" strike="noStrike" baseline="0" dirty="0"/>
              <a:t> de </a:t>
            </a:r>
            <a:r>
              <a:rPr lang="en-US" b="0" i="0" u="none" strike="noStrike" baseline="0" dirty="0" err="1"/>
              <a:t>circulação</a:t>
            </a:r>
            <a:r>
              <a:rPr lang="en-US" b="0" i="0" u="none" strike="noStrike" baseline="0" dirty="0"/>
              <a:t> para que a </a:t>
            </a:r>
            <a:r>
              <a:rPr lang="en-US" b="0" i="0" u="none" strike="noStrike" baseline="0" dirty="0" err="1"/>
              <a:t>água</a:t>
            </a:r>
            <a:r>
              <a:rPr lang="en-US" b="0" i="0" u="none" strike="noStrike" baseline="0" dirty="0"/>
              <a:t> </a:t>
            </a:r>
            <a:r>
              <a:rPr lang="en-US" b="0" i="0" u="none" strike="noStrike" baseline="0" dirty="0" err="1"/>
              <a:t>mais</a:t>
            </a:r>
            <a:r>
              <a:rPr lang="en-US" b="0" i="0" u="none" strike="noStrike" baseline="0" dirty="0"/>
              <a:t> </a:t>
            </a:r>
            <a:r>
              <a:rPr lang="en-US" b="0" i="0" u="none" strike="noStrike" baseline="0" dirty="0" err="1"/>
              <a:t>fria</a:t>
            </a:r>
            <a:r>
              <a:rPr lang="en-US" b="0" i="0" u="none" strike="noStrike" baseline="0" dirty="0"/>
              <a:t> </a:t>
            </a:r>
            <a:r>
              <a:rPr lang="en-US" b="0" i="0" u="none" strike="noStrike" baseline="0" dirty="0" err="1"/>
              <a:t>saia</a:t>
            </a:r>
            <a:r>
              <a:rPr lang="en-US" b="0" i="0" u="none" strike="noStrike" baseline="0" dirty="0"/>
              <a:t> dos </a:t>
            </a:r>
            <a:r>
              <a:rPr lang="en-US" b="0" i="0" u="none" strike="noStrike" baseline="0" dirty="0" err="1"/>
              <a:t>reservatórios</a:t>
            </a:r>
            <a:r>
              <a:rPr lang="en-US" b="0" i="0" u="none" strike="noStrike" baseline="0" dirty="0"/>
              <a:t> e </a:t>
            </a:r>
            <a:r>
              <a:rPr lang="en-US" b="0" i="0" u="none" strike="noStrike" baseline="0" dirty="0" err="1"/>
              <a:t>alimente</a:t>
            </a:r>
            <a:r>
              <a:rPr lang="en-US" b="0" i="0" u="none" strike="noStrike" baseline="0" dirty="0"/>
              <a:t> o </a:t>
            </a:r>
            <a:r>
              <a:rPr lang="en-US" b="0" i="0" u="none" strike="noStrike" baseline="0" dirty="0" err="1"/>
              <a:t>sistema</a:t>
            </a:r>
            <a:r>
              <a:rPr lang="en-US" b="0" i="0" u="none" strike="noStrike" baseline="0" dirty="0"/>
              <a:t> de </a:t>
            </a:r>
            <a:r>
              <a:rPr lang="en-US" b="0" i="0" u="none" strike="noStrike" baseline="0" dirty="0" err="1"/>
              <a:t>aquecimento</a:t>
            </a:r>
            <a:r>
              <a:rPr lang="en-US" b="0" i="0" u="none" strike="noStrike" baseline="0" dirty="0"/>
              <a:t> solar </a:t>
            </a:r>
            <a:r>
              <a:rPr lang="en-US" b="0" i="0" u="none" strike="noStrike" baseline="0" dirty="0" err="1"/>
              <a:t>através</a:t>
            </a:r>
            <a:r>
              <a:rPr lang="en-US" b="0" i="0" u="none" strike="noStrike" baseline="0" dirty="0"/>
              <a:t> dos </a:t>
            </a:r>
            <a:r>
              <a:rPr lang="en-US" b="0" i="0" u="none" strike="noStrike" baseline="0" dirty="0" err="1"/>
              <a:t>coletores</a:t>
            </a:r>
            <a:r>
              <a:rPr lang="en-US" b="0" i="0" u="none" strike="noStrike" baseline="0" dirty="0"/>
              <a:t>, de modo a </a:t>
            </a:r>
            <a:r>
              <a:rPr lang="en-US" b="0" i="0" u="none" strike="noStrike" baseline="0" dirty="0" err="1"/>
              <a:t>aquecer</a:t>
            </a:r>
            <a:r>
              <a:rPr lang="en-US" b="0" i="0" u="none" strike="noStrike" baseline="0" dirty="0"/>
              <a:t> a </a:t>
            </a:r>
            <a:r>
              <a:rPr lang="en-US" b="0" i="0" u="none" strike="noStrike" baseline="0" dirty="0" err="1"/>
              <a:t>água</a:t>
            </a:r>
            <a:r>
              <a:rPr lang="en-US" b="0" i="0" u="none" strike="noStrike" baseline="0" dirty="0"/>
              <a:t> e </a:t>
            </a:r>
            <a:r>
              <a:rPr lang="en-US" b="0" i="0" u="none" strike="noStrike" baseline="0" dirty="0" err="1"/>
              <a:t>nivelar</a:t>
            </a:r>
            <a:r>
              <a:rPr lang="en-US" b="0" i="0" u="none" strike="noStrike" baseline="0" dirty="0"/>
              <a:t> a </a:t>
            </a:r>
            <a:r>
              <a:rPr lang="en-US" b="0" i="0" u="none" strike="noStrike" baseline="0" dirty="0" err="1"/>
              <a:t>diferença</a:t>
            </a:r>
            <a:r>
              <a:rPr lang="en-US" b="0" i="0" u="none" strike="noStrike" baseline="0" dirty="0"/>
              <a:t> de </a:t>
            </a:r>
            <a:r>
              <a:rPr lang="en-US" b="0" i="0" u="none" strike="noStrike" baseline="0" dirty="0" err="1"/>
              <a:t>temperatura</a:t>
            </a:r>
            <a:r>
              <a:rPr lang="en-US" b="0" i="0" u="none" strike="noStrike" baseline="0" dirty="0"/>
              <a:t>. O CDT </a:t>
            </a:r>
            <a:r>
              <a:rPr lang="en-US" b="0" i="0" u="none" strike="noStrike" baseline="0" dirty="0" err="1"/>
              <a:t>também</a:t>
            </a:r>
            <a:r>
              <a:rPr lang="en-US" b="0" i="0" u="none" strike="noStrike" baseline="0" dirty="0"/>
              <a:t> </a:t>
            </a:r>
            <a:r>
              <a:rPr lang="en-US" b="0" i="0" u="none" strike="noStrike" baseline="0" dirty="0" err="1"/>
              <a:t>pode</a:t>
            </a:r>
            <a:r>
              <a:rPr lang="en-US" b="0" i="0" u="none" strike="noStrike" baseline="0" dirty="0"/>
              <a:t> ser </a:t>
            </a:r>
            <a:r>
              <a:rPr lang="en-US" b="0" i="0" u="none" strike="noStrike" baseline="0" dirty="0" err="1"/>
              <a:t>comandado</a:t>
            </a:r>
            <a:r>
              <a:rPr lang="en-US" b="0" i="0" u="none" strike="noStrike" baseline="0" dirty="0"/>
              <a:t> a </a:t>
            </a:r>
            <a:r>
              <a:rPr lang="en-US" b="0" i="0" u="none" strike="noStrike" baseline="0" dirty="0" err="1"/>
              <a:t>acionar</a:t>
            </a:r>
            <a:r>
              <a:rPr lang="en-US" b="0" i="0" u="none" strike="noStrike" baseline="0" dirty="0"/>
              <a:t> </a:t>
            </a:r>
            <a:r>
              <a:rPr lang="en-US" b="0" i="0" u="none" strike="noStrike" baseline="0" dirty="0" err="1"/>
              <a:t>quando</a:t>
            </a:r>
            <a:r>
              <a:rPr lang="en-US" b="0" i="0" u="none" strike="noStrike" baseline="0" dirty="0"/>
              <a:t> a </a:t>
            </a:r>
            <a:r>
              <a:rPr lang="en-US" b="0" i="0" u="none" strike="noStrike" baseline="0" dirty="0" err="1"/>
              <a:t>água</a:t>
            </a:r>
            <a:r>
              <a:rPr lang="en-US" b="0" i="0" u="none" strike="noStrike" baseline="0" dirty="0"/>
              <a:t> no </a:t>
            </a:r>
            <a:r>
              <a:rPr lang="en-US" b="0" i="0" u="none" strike="noStrike" baseline="0" dirty="0" err="1"/>
              <a:t>reservatório</a:t>
            </a:r>
            <a:r>
              <a:rPr lang="en-US" b="0" i="0" u="none" strike="noStrike" baseline="0" dirty="0"/>
              <a:t> </a:t>
            </a:r>
            <a:r>
              <a:rPr lang="en-US" b="0" i="0" u="none" strike="noStrike" baseline="0" dirty="0" err="1"/>
              <a:t>estiver</a:t>
            </a:r>
            <a:r>
              <a:rPr lang="en-US" b="0" i="0" u="none" strike="noStrike" baseline="0" dirty="0"/>
              <a:t> </a:t>
            </a:r>
            <a:r>
              <a:rPr lang="en-US" b="0" i="0" u="none" strike="noStrike" baseline="0" dirty="0" err="1"/>
              <a:t>abaixo</a:t>
            </a:r>
            <a:r>
              <a:rPr lang="en-US" b="0" i="0" u="none" strike="noStrike" baseline="0" dirty="0"/>
              <a:t> dos 37oC, </a:t>
            </a:r>
            <a:r>
              <a:rPr lang="en-US" b="0" i="0" u="none" strike="noStrike" baseline="0" dirty="0" err="1"/>
              <a:t>por</a:t>
            </a:r>
            <a:r>
              <a:rPr lang="en-US" b="0" i="0" u="none" strike="noStrike" baseline="0" dirty="0"/>
              <a:t> </a:t>
            </a:r>
            <a:r>
              <a:rPr lang="en-US" b="0" i="0" u="none" strike="noStrike" baseline="0" dirty="0" err="1"/>
              <a:t>exemplo</a:t>
            </a:r>
            <a:r>
              <a:rPr lang="en-US" b="0" i="0" u="none" strike="noStrike" baseline="0" dirty="0"/>
              <a:t>, </a:t>
            </a:r>
            <a:r>
              <a:rPr lang="en-US" b="0" i="0" u="none" strike="noStrike" baseline="0" dirty="0" err="1"/>
              <a:t>ou</a:t>
            </a:r>
            <a:r>
              <a:rPr lang="en-US" b="0" i="0" u="none" strike="noStrike" baseline="0" dirty="0"/>
              <a:t>, com </a:t>
            </a:r>
            <a:r>
              <a:rPr lang="en-US" b="0" i="0" u="none" strike="noStrike" baseline="0" dirty="0" err="1"/>
              <a:t>mais</a:t>
            </a:r>
            <a:r>
              <a:rPr lang="en-US" b="0" i="0" u="none" strike="noStrike" baseline="0" dirty="0"/>
              <a:t> </a:t>
            </a:r>
            <a:r>
              <a:rPr lang="en-US" b="0" i="0" u="none" strike="noStrike" baseline="0" dirty="0" err="1"/>
              <a:t>alguns</a:t>
            </a:r>
            <a:r>
              <a:rPr lang="en-US" b="0" i="0" u="none" strike="noStrike" baseline="0" dirty="0"/>
              <a:t> </a:t>
            </a:r>
            <a:r>
              <a:rPr lang="en-US" b="0" i="0" u="none" strike="noStrike" baseline="0" dirty="0" err="1"/>
              <a:t>sensores</a:t>
            </a:r>
            <a:r>
              <a:rPr lang="en-US" b="0" i="0" u="none" strike="noStrike" baseline="0" dirty="0"/>
              <a:t>, se um </a:t>
            </a:r>
            <a:r>
              <a:rPr lang="en-US" b="0" i="0" u="none" strike="noStrike" baseline="0" dirty="0" err="1"/>
              <a:t>ponto</a:t>
            </a:r>
            <a:r>
              <a:rPr lang="en-US" b="0" i="0" u="none" strike="noStrike" baseline="0" dirty="0"/>
              <a:t> de </a:t>
            </a:r>
            <a:r>
              <a:rPr lang="en-US" b="0" i="0" u="none" strike="noStrike" baseline="0" dirty="0" err="1"/>
              <a:t>alimentação</a:t>
            </a:r>
            <a:r>
              <a:rPr lang="en-US" b="0" i="0" u="none" strike="noStrike" baseline="0" dirty="0"/>
              <a:t> </a:t>
            </a:r>
            <a:r>
              <a:rPr lang="en-US" b="0" i="0" u="none" strike="noStrike" baseline="0" dirty="0" err="1"/>
              <a:t>em</a:t>
            </a:r>
            <a:r>
              <a:rPr lang="en-US" b="0" i="0" u="none" strike="noStrike" baseline="0" dirty="0"/>
              <a:t> </a:t>
            </a:r>
            <a:r>
              <a:rPr lang="en-US" b="0" i="0" u="none" strike="noStrike" baseline="0" dirty="0" err="1"/>
              <a:t>uma</a:t>
            </a:r>
            <a:r>
              <a:rPr lang="en-US" b="0" i="0" u="none" strike="noStrike" baseline="0" dirty="0"/>
              <a:t> casa (</a:t>
            </a:r>
            <a:r>
              <a:rPr lang="en-US" b="0" i="0" u="none" strike="noStrike" baseline="0" dirty="0" err="1"/>
              <a:t>tal</a:t>
            </a:r>
            <a:r>
              <a:rPr lang="en-US" b="0" i="0" u="none" strike="noStrike" baseline="0" dirty="0"/>
              <a:t> </a:t>
            </a:r>
            <a:r>
              <a:rPr lang="en-US" b="0" i="0" u="none" strike="noStrike" baseline="0" dirty="0" err="1"/>
              <a:t>como</a:t>
            </a:r>
            <a:r>
              <a:rPr lang="en-US" b="0" i="0" u="none" strike="noStrike" baseline="0" dirty="0"/>
              <a:t> um </a:t>
            </a:r>
            <a:r>
              <a:rPr lang="en-US" b="0" i="0" u="none" strike="noStrike" baseline="0" dirty="0" err="1"/>
              <a:t>chuveiro</a:t>
            </a:r>
            <a:r>
              <a:rPr lang="en-US" b="0" i="0" u="none" strike="noStrike" baseline="0" dirty="0"/>
              <a:t>) </a:t>
            </a:r>
            <a:r>
              <a:rPr lang="en-US" b="0" i="0" u="none" strike="noStrike" baseline="0" dirty="0" err="1"/>
              <a:t>apresentar</a:t>
            </a:r>
            <a:r>
              <a:rPr lang="en-US" b="0" i="0" u="none" strike="noStrike" baseline="0" dirty="0"/>
              <a:t> </a:t>
            </a:r>
            <a:r>
              <a:rPr lang="en-US" b="0" i="0" u="none" strike="noStrike" baseline="0" dirty="0" err="1"/>
              <a:t>uma</a:t>
            </a:r>
            <a:r>
              <a:rPr lang="en-US" b="0" i="0" u="none" strike="noStrike" baseline="0" dirty="0"/>
              <a:t> </a:t>
            </a:r>
            <a:r>
              <a:rPr lang="en-US" b="0" i="0" u="none" strike="noStrike" baseline="0" dirty="0" err="1"/>
              <a:t>temperatura</a:t>
            </a:r>
            <a:r>
              <a:rPr lang="en-US" b="0" i="0" u="none" strike="noStrike" baseline="0" dirty="0"/>
              <a:t> a </a:t>
            </a:r>
            <a:r>
              <a:rPr lang="en-US" b="0" i="0" u="none" strike="noStrike" baseline="0" dirty="0" err="1"/>
              <a:t>menos</a:t>
            </a:r>
            <a:r>
              <a:rPr lang="en-US" b="0" i="0" u="none" strike="noStrike" baseline="0" dirty="0"/>
              <a:t> de 45°C.</a:t>
            </a:r>
            <a:endParaRPr lang="en-US" dirty="0"/>
          </a:p>
        </p:txBody>
      </p:sp>
      <p:pic>
        <p:nvPicPr>
          <p:cNvPr id="6" name="Espaço Reservado para Conteúdo 5" descr="Relógio digital com números&#10;&#10;Descrição gerada automaticamente com confiança média">
            <a:extLst>
              <a:ext uri="{FF2B5EF4-FFF2-40B4-BE49-F238E27FC236}">
                <a16:creationId xmlns:a16="http://schemas.microsoft.com/office/drawing/2014/main" id="{A8414ADE-C61D-4D95-AA9E-45C02F8D5260}"/>
              </a:ext>
            </a:extLst>
          </p:cNvPr>
          <p:cNvPicPr>
            <a:picLocks noGrp="1" noChangeAspect="1"/>
          </p:cNvPicPr>
          <p:nvPr>
            <p:ph idx="1"/>
          </p:nvPr>
        </p:nvPicPr>
        <p:blipFill>
          <a:blip r:embed="rId2"/>
          <a:stretch>
            <a:fillRect/>
          </a:stretch>
        </p:blipFill>
        <p:spPr>
          <a:xfrm>
            <a:off x="7552944" y="1568195"/>
            <a:ext cx="3778286" cy="3712165"/>
          </a:xfrm>
          <a:prstGeom prst="rect">
            <a:avLst/>
          </a:prstGeom>
        </p:spPr>
      </p:pic>
      <p:sp>
        <p:nvSpPr>
          <p:cNvPr id="19" name="Rectangle 18">
            <a:extLst>
              <a:ext uri="{FF2B5EF4-FFF2-40B4-BE49-F238E27FC236}">
                <a16:creationId xmlns:a16="http://schemas.microsoft.com/office/drawing/2014/main" id="{E79D076F-656A-4CD9-83AD-AF8F4B28C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59270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F645BF8-7885-4398-80BC-4C0DF24F5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3212FB65-CD2B-4005-B910-132DCE19F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5" name="Rectangle 14">
            <a:extLst>
              <a:ext uri="{FF2B5EF4-FFF2-40B4-BE49-F238E27FC236}">
                <a16:creationId xmlns:a16="http://schemas.microsoft.com/office/drawing/2014/main" id="{EE9F5D7F-1BBC-4096-ADA7-AA9C9E4D28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D370DD-716B-4528-B475-331F84CEA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9514" y="758953"/>
            <a:ext cx="7052486"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C672B14C-0FF7-DE33-8CD5-86771C4861C4}"/>
              </a:ext>
            </a:extLst>
          </p:cNvPr>
          <p:cNvSpPr>
            <a:spLocks noGrp="1"/>
          </p:cNvSpPr>
          <p:nvPr>
            <p:ph type="title"/>
          </p:nvPr>
        </p:nvSpPr>
        <p:spPr>
          <a:xfrm>
            <a:off x="5451642" y="1123837"/>
            <a:ext cx="6451110" cy="1255469"/>
          </a:xfrm>
        </p:spPr>
        <p:txBody>
          <a:bodyPr vert="horz" lIns="91440" tIns="45720" rIns="91440" bIns="45720" rtlCol="0" anchor="ctr">
            <a:normAutofit/>
          </a:bodyPr>
          <a:lstStyle/>
          <a:p>
            <a:r>
              <a:rPr lang="en-US" sz="3600"/>
              <a:t>Válvula purgadora de ar</a:t>
            </a:r>
          </a:p>
        </p:txBody>
      </p:sp>
      <p:sp>
        <p:nvSpPr>
          <p:cNvPr id="19" name="Rectangle 18">
            <a:extLst>
              <a:ext uri="{FF2B5EF4-FFF2-40B4-BE49-F238E27FC236}">
                <a16:creationId xmlns:a16="http://schemas.microsoft.com/office/drawing/2014/main" id="{E79D076F-656A-4CD9-83AD-AF8F4B28C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Espaço Reservado para Conteúdo 5" descr="Uma imagem contendo no interior, bolo, mesa, hidrante&#10;&#10;Descrição gerada automaticamente">
            <a:extLst>
              <a:ext uri="{FF2B5EF4-FFF2-40B4-BE49-F238E27FC236}">
                <a16:creationId xmlns:a16="http://schemas.microsoft.com/office/drawing/2014/main" id="{CDFF8957-B545-4D66-078D-BFBD520852A9}"/>
              </a:ext>
            </a:extLst>
          </p:cNvPr>
          <p:cNvPicPr>
            <a:picLocks noGrp="1" noChangeAspect="1"/>
          </p:cNvPicPr>
          <p:nvPr>
            <p:ph idx="1"/>
          </p:nvPr>
        </p:nvPicPr>
        <p:blipFill>
          <a:blip r:embed="rId2"/>
          <a:stretch>
            <a:fillRect/>
          </a:stretch>
        </p:blipFill>
        <p:spPr>
          <a:xfrm>
            <a:off x="1170709" y="758953"/>
            <a:ext cx="3158409" cy="5330650"/>
          </a:xfrm>
          <a:prstGeom prst="rect">
            <a:avLst/>
          </a:prstGeom>
        </p:spPr>
      </p:pic>
      <p:sp>
        <p:nvSpPr>
          <p:cNvPr id="4" name="Espaço Reservado para Texto 3">
            <a:extLst>
              <a:ext uri="{FF2B5EF4-FFF2-40B4-BE49-F238E27FC236}">
                <a16:creationId xmlns:a16="http://schemas.microsoft.com/office/drawing/2014/main" id="{AAEBDB01-8C3C-1DA5-6A96-FACE29595FEE}"/>
              </a:ext>
            </a:extLst>
          </p:cNvPr>
          <p:cNvSpPr>
            <a:spLocks noGrp="1"/>
          </p:cNvSpPr>
          <p:nvPr>
            <p:ph type="body" sz="half" idx="2"/>
          </p:nvPr>
        </p:nvSpPr>
        <p:spPr>
          <a:xfrm>
            <a:off x="5451644" y="2510395"/>
            <a:ext cx="6451109" cy="3274586"/>
          </a:xfrm>
        </p:spPr>
        <p:txBody>
          <a:bodyPr vert="horz" lIns="91440" tIns="45720" rIns="91440" bIns="45720" rtlCol="0" anchor="t">
            <a:normAutofit lnSpcReduction="10000"/>
          </a:bodyPr>
          <a:lstStyle/>
          <a:p>
            <a:pPr>
              <a:lnSpc>
                <a:spcPct val="90000"/>
              </a:lnSpc>
            </a:pPr>
            <a:r>
              <a:rPr lang="en-US" sz="1600" b="0" i="0" u="none" strike="noStrike" baseline="0" dirty="0" err="1"/>
              <a:t>Em</a:t>
            </a:r>
            <a:r>
              <a:rPr lang="en-US" sz="1600" b="0" i="0" u="none" strike="noStrike" baseline="0" dirty="0"/>
              <a:t> </a:t>
            </a:r>
            <a:r>
              <a:rPr lang="en-US" sz="1600" b="0" i="0" u="none" strike="noStrike" baseline="0" dirty="0" err="1"/>
              <a:t>instalações</a:t>
            </a:r>
            <a:r>
              <a:rPr lang="en-US" sz="1600" b="0" i="0" u="none" strike="noStrike" baseline="0" dirty="0"/>
              <a:t> </a:t>
            </a:r>
            <a:r>
              <a:rPr lang="en-US" sz="1600" b="0" i="0" u="none" strike="noStrike" baseline="0" dirty="0" err="1"/>
              <a:t>hidráulicas</a:t>
            </a:r>
            <a:r>
              <a:rPr lang="en-US" sz="1600" b="0" i="0" u="none" strike="noStrike" baseline="0" dirty="0"/>
              <a:t> e de </a:t>
            </a:r>
            <a:r>
              <a:rPr lang="en-US" sz="1600" b="0" i="0" u="none" strike="noStrike" baseline="0" dirty="0" err="1"/>
              <a:t>placas</a:t>
            </a:r>
            <a:r>
              <a:rPr lang="en-US" sz="1600" b="0" i="0" u="none" strike="noStrike" baseline="0" dirty="0"/>
              <a:t> </a:t>
            </a:r>
            <a:r>
              <a:rPr lang="en-US" sz="1600" b="0" i="0" u="none" strike="noStrike" baseline="0" dirty="0" err="1"/>
              <a:t>solares</a:t>
            </a:r>
            <a:r>
              <a:rPr lang="en-US" sz="1600" b="0" i="0" u="none" strike="noStrike" baseline="0" dirty="0"/>
              <a:t> de </a:t>
            </a:r>
            <a:r>
              <a:rPr lang="en-US" sz="1600" b="0" i="0" u="none" strike="noStrike" baseline="0" dirty="0" err="1"/>
              <a:t>uma</a:t>
            </a:r>
            <a:r>
              <a:rPr lang="en-US" sz="1600" b="0" i="0" u="none" strike="noStrike" baseline="0" dirty="0"/>
              <a:t> forma </a:t>
            </a:r>
            <a:r>
              <a:rPr lang="en-US" sz="1600" b="0" i="0" u="none" strike="noStrike" baseline="0" dirty="0" err="1"/>
              <a:t>geral</a:t>
            </a:r>
            <a:r>
              <a:rPr lang="en-US" sz="1600" b="0" i="0" u="none" strike="noStrike" baseline="0" dirty="0"/>
              <a:t>, é fundamental </a:t>
            </a:r>
            <a:r>
              <a:rPr lang="en-US" sz="1600" b="0" i="0" u="none" strike="noStrike" baseline="0" dirty="0" err="1"/>
              <a:t>eliminar</a:t>
            </a:r>
            <a:r>
              <a:rPr lang="en-US" sz="1600" b="0" i="0" u="none" strike="noStrike" baseline="0" dirty="0"/>
              <a:t> o </a:t>
            </a:r>
            <a:r>
              <a:rPr lang="en-US" sz="1600" b="0" i="0" u="none" strike="noStrike" baseline="0" dirty="0" err="1"/>
              <a:t>ar</a:t>
            </a:r>
            <a:r>
              <a:rPr lang="en-US" sz="1600" b="0" i="0" u="none" strike="noStrike" baseline="0" dirty="0"/>
              <a:t> de </a:t>
            </a:r>
            <a:r>
              <a:rPr lang="en-US" sz="1600" b="0" i="0" u="none" strike="noStrike" baseline="0" dirty="0" err="1"/>
              <a:t>seu</a:t>
            </a:r>
            <a:r>
              <a:rPr lang="en-US" sz="1600" b="0" i="0" u="none" strike="noStrike" baseline="0" dirty="0"/>
              <a:t> interior para </a:t>
            </a:r>
            <a:r>
              <a:rPr lang="en-US" sz="1600" b="0" i="0" u="none" strike="noStrike" baseline="0" dirty="0" err="1"/>
              <a:t>garantir</a:t>
            </a:r>
            <a:r>
              <a:rPr lang="en-US" sz="1600" b="0" i="0" u="none" strike="noStrike" baseline="0" dirty="0"/>
              <a:t> o </a:t>
            </a:r>
            <a:r>
              <a:rPr lang="en-US" sz="1600" b="0" i="0" u="none" strike="noStrike" baseline="0" dirty="0" err="1"/>
              <a:t>desempenho</a:t>
            </a:r>
            <a:r>
              <a:rPr lang="en-US" sz="1600" b="0" i="0" u="none" strike="noStrike" baseline="0" dirty="0"/>
              <a:t> </a:t>
            </a:r>
            <a:r>
              <a:rPr lang="en-US" sz="1600" b="0" i="0" u="none" strike="noStrike" baseline="0" dirty="0" err="1"/>
              <a:t>contínuo</a:t>
            </a:r>
            <a:r>
              <a:rPr lang="en-US" sz="1600" b="0" i="0" u="none" strike="noStrike" baseline="0" dirty="0"/>
              <a:t> e </a:t>
            </a:r>
            <a:r>
              <a:rPr lang="en-US" sz="1600" b="0" i="0" u="none" strike="noStrike" baseline="0" dirty="0" err="1"/>
              <a:t>eficiente</a:t>
            </a:r>
            <a:r>
              <a:rPr lang="en-US" sz="1600" b="0" i="0" u="none" strike="noStrike" baseline="0" dirty="0"/>
              <a:t> do </a:t>
            </a:r>
            <a:r>
              <a:rPr lang="en-US" sz="1600" b="0" i="0" u="none" strike="noStrike" baseline="0" dirty="0" err="1"/>
              <a:t>sistema</a:t>
            </a:r>
            <a:r>
              <a:rPr lang="en-US" sz="1600" b="0" i="0" u="none" strike="noStrike" baseline="0" dirty="0"/>
              <a:t>. Por </a:t>
            </a:r>
            <a:r>
              <a:rPr lang="en-US" sz="1600" b="0" i="0" u="none" strike="noStrike" baseline="0" dirty="0" err="1"/>
              <a:t>isso</a:t>
            </a:r>
            <a:r>
              <a:rPr lang="en-US" sz="1600" b="0" i="0" u="none" strike="noStrike" baseline="0" dirty="0"/>
              <a:t>, a </a:t>
            </a:r>
            <a:r>
              <a:rPr lang="en-US" sz="1600" b="0" i="0" u="none" strike="noStrike" baseline="0" dirty="0" err="1"/>
              <a:t>instalação</a:t>
            </a:r>
            <a:r>
              <a:rPr lang="en-US" sz="1600" b="0" i="0" u="none" strike="noStrike" baseline="0" dirty="0"/>
              <a:t> </a:t>
            </a:r>
            <a:r>
              <a:rPr lang="en-US" sz="1600" b="0" i="0" u="none" strike="noStrike" baseline="0" dirty="0" err="1"/>
              <a:t>deste</a:t>
            </a:r>
            <a:r>
              <a:rPr lang="en-US" sz="1600" b="0" i="0" u="none" strike="noStrike" baseline="0" dirty="0"/>
              <a:t> </a:t>
            </a:r>
            <a:r>
              <a:rPr lang="en-US" sz="1600" b="0" i="0" u="none" strike="noStrike" baseline="0" dirty="0" err="1"/>
              <a:t>componente</a:t>
            </a:r>
            <a:r>
              <a:rPr lang="en-US" sz="1600" b="0" i="0" u="none" strike="noStrike" baseline="0" dirty="0"/>
              <a:t> se </a:t>
            </a:r>
            <a:r>
              <a:rPr lang="en-US" sz="1600" b="0" i="0" u="none" strike="noStrike" baseline="0" dirty="0" err="1"/>
              <a:t>prova</a:t>
            </a:r>
            <a:r>
              <a:rPr lang="en-US" sz="1600" b="0" i="0" u="none" strike="noStrike" baseline="0" dirty="0"/>
              <a:t> </a:t>
            </a:r>
            <a:r>
              <a:rPr lang="en-US" sz="1600" b="0" i="0" u="none" strike="noStrike" baseline="0" dirty="0" err="1"/>
              <a:t>uma</a:t>
            </a:r>
            <a:r>
              <a:rPr lang="en-US" sz="1600" b="0" i="0" u="none" strike="noStrike" baseline="0" dirty="0"/>
              <a:t> </a:t>
            </a:r>
            <a:r>
              <a:rPr lang="en-US" sz="1600" b="0" i="0" u="none" strike="noStrike" baseline="0" dirty="0" err="1"/>
              <a:t>solução</a:t>
            </a:r>
            <a:r>
              <a:rPr lang="en-US" sz="1600" b="0" i="0" u="none" strike="noStrike" baseline="0" dirty="0"/>
              <a:t> </a:t>
            </a:r>
            <a:r>
              <a:rPr lang="en-US" sz="1600" b="0" i="0" u="none" strike="noStrike" baseline="0" dirty="0" err="1"/>
              <a:t>bastante</a:t>
            </a:r>
            <a:r>
              <a:rPr lang="en-US" sz="1600" b="0" i="0" u="none" strike="noStrike" baseline="0" dirty="0"/>
              <a:t> simples, </a:t>
            </a:r>
            <a:r>
              <a:rPr lang="en-US" sz="1600" b="0" i="0" u="none" strike="noStrike" baseline="0" dirty="0" err="1"/>
              <a:t>porém</a:t>
            </a:r>
            <a:r>
              <a:rPr lang="en-US" sz="1600" b="0" i="0" u="none" strike="noStrike" baseline="0" dirty="0"/>
              <a:t> </a:t>
            </a:r>
            <a:r>
              <a:rPr lang="en-US" sz="1600" b="0" i="0" u="none" strike="noStrike" baseline="0" dirty="0" err="1"/>
              <a:t>altamente</a:t>
            </a:r>
            <a:r>
              <a:rPr lang="en-US" sz="1600" b="0" i="0" u="none" strike="noStrike" baseline="0" dirty="0"/>
              <a:t> </a:t>
            </a:r>
            <a:r>
              <a:rPr lang="en-US" sz="1600" b="0" i="0" u="none" strike="noStrike" baseline="0" dirty="0" err="1"/>
              <a:t>eficaz</a:t>
            </a:r>
            <a:r>
              <a:rPr lang="en-US" sz="1600" b="0" i="0" u="none" strike="noStrike" baseline="0" dirty="0"/>
              <a:t>, que </a:t>
            </a:r>
            <a:r>
              <a:rPr lang="en-US" sz="1600" b="0" i="0" u="none" strike="noStrike" baseline="0" dirty="0" err="1"/>
              <a:t>reduz</a:t>
            </a:r>
            <a:r>
              <a:rPr lang="en-US" sz="1600" b="0" i="0" u="none" strike="noStrike" baseline="0" dirty="0"/>
              <a:t> </a:t>
            </a:r>
            <a:r>
              <a:rPr lang="en-US" sz="1600" b="0" i="0" u="none" strike="noStrike" baseline="0" dirty="0" err="1"/>
              <a:t>os</a:t>
            </a:r>
            <a:r>
              <a:rPr lang="en-US" sz="1600" b="0" i="0" u="none" strike="noStrike" baseline="0" dirty="0"/>
              <a:t> </a:t>
            </a:r>
            <a:r>
              <a:rPr lang="en-US" sz="1600" b="0" i="0" u="none" strike="noStrike" baseline="0" dirty="0" err="1"/>
              <a:t>efeitos</a:t>
            </a:r>
            <a:r>
              <a:rPr lang="en-US" sz="1600" b="0" i="0" u="none" strike="noStrike" baseline="0" dirty="0"/>
              <a:t> </a:t>
            </a:r>
            <a:r>
              <a:rPr lang="en-US" sz="1600" b="0" i="0" u="none" strike="noStrike" baseline="0" dirty="0" err="1"/>
              <a:t>indesejados</a:t>
            </a:r>
            <a:r>
              <a:rPr lang="en-US" sz="1600" b="0" i="0" u="none" strike="noStrike" baseline="0" dirty="0"/>
              <a:t> </a:t>
            </a:r>
            <a:r>
              <a:rPr lang="en-US" sz="1600" b="0" i="0" u="none" strike="noStrike" baseline="0" dirty="0" err="1"/>
              <a:t>na</a:t>
            </a:r>
            <a:r>
              <a:rPr lang="en-US" sz="1600" b="0" i="0" u="none" strike="noStrike" baseline="0" dirty="0"/>
              <a:t> </a:t>
            </a:r>
            <a:r>
              <a:rPr lang="en-US" sz="1600" b="0" i="0" u="none" strike="noStrike" baseline="0" dirty="0" err="1"/>
              <a:t>tubulação</a:t>
            </a:r>
            <a:r>
              <a:rPr lang="en-US" sz="1600" b="0" i="0" u="none" strike="noStrike" baseline="0" dirty="0"/>
              <a:t> (</a:t>
            </a:r>
            <a:r>
              <a:rPr lang="en-US" sz="1600" b="0" i="0" u="none" strike="noStrike" baseline="0" dirty="0" err="1"/>
              <a:t>tal</a:t>
            </a:r>
            <a:r>
              <a:rPr lang="en-US" sz="1600" b="0" i="0" u="none" strike="noStrike" baseline="0" dirty="0"/>
              <a:t> </a:t>
            </a:r>
            <a:r>
              <a:rPr lang="en-US" sz="1600" b="0" i="0" u="none" strike="noStrike" baseline="0" dirty="0" err="1"/>
              <a:t>como</a:t>
            </a:r>
            <a:r>
              <a:rPr lang="en-US" sz="1600" b="0" i="0" u="none" strike="noStrike" baseline="0" dirty="0"/>
              <a:t> entrada de </a:t>
            </a:r>
            <a:r>
              <a:rPr lang="en-US" sz="1600" b="0" i="0" u="none" strike="noStrike" baseline="0" dirty="0" err="1"/>
              <a:t>ar</a:t>
            </a:r>
            <a:r>
              <a:rPr lang="en-US" sz="1600" b="0" i="0" u="none" strike="noStrike" baseline="0" dirty="0"/>
              <a:t>), e </a:t>
            </a:r>
            <a:r>
              <a:rPr lang="en-US" sz="1600" b="0" i="0" u="none" strike="noStrike" baseline="0" dirty="0" err="1"/>
              <a:t>inibe</a:t>
            </a:r>
            <a:r>
              <a:rPr lang="en-US" sz="1600" b="0" i="0" u="none" strike="noStrike" baseline="0" dirty="0"/>
              <a:t> o </a:t>
            </a:r>
            <a:r>
              <a:rPr lang="en-US" sz="1600" b="0" i="0" u="none" strike="noStrike" baseline="0" dirty="0" err="1"/>
              <a:t>desgaste</a:t>
            </a:r>
            <a:r>
              <a:rPr lang="en-US" sz="1600" b="0" i="0" u="none" strike="noStrike" baseline="0" dirty="0"/>
              <a:t> dos </a:t>
            </a:r>
            <a:r>
              <a:rPr lang="en-US" sz="1600" b="0" i="0" u="none" strike="noStrike" baseline="0" dirty="0" err="1"/>
              <a:t>dispositivos</a:t>
            </a:r>
            <a:r>
              <a:rPr lang="en-US" sz="1600" b="0" i="0" u="none" strike="noStrike" baseline="0" dirty="0"/>
              <a:t> </a:t>
            </a:r>
            <a:r>
              <a:rPr lang="en-US" sz="1600" b="0" i="0" u="none" strike="noStrike" baseline="0" dirty="0" err="1"/>
              <a:t>presentes</a:t>
            </a:r>
            <a:r>
              <a:rPr lang="en-US" sz="1600" b="0" i="0" u="none" strike="noStrike" baseline="0" dirty="0"/>
              <a:t> no </a:t>
            </a:r>
            <a:r>
              <a:rPr lang="en-US" sz="1600" b="0" i="0" u="none" strike="noStrike" baseline="0" dirty="0" err="1"/>
              <a:t>sistema</a:t>
            </a:r>
            <a:r>
              <a:rPr lang="en-US" sz="1600" b="0" i="0" u="none" strike="noStrike" baseline="0" dirty="0"/>
              <a:t>. Para </a:t>
            </a:r>
            <a:r>
              <a:rPr lang="en-US" sz="1600" b="0" i="0" u="none" strike="noStrike" baseline="0" dirty="0" err="1"/>
              <a:t>suprir</a:t>
            </a:r>
            <a:r>
              <a:rPr lang="en-US" sz="1600" b="0" i="0" u="none" strike="noStrike" baseline="0" dirty="0"/>
              <a:t> as </a:t>
            </a:r>
            <a:r>
              <a:rPr lang="en-US" sz="1600" b="0" i="0" u="none" strike="noStrike" baseline="0" dirty="0" err="1"/>
              <a:t>diferentes</a:t>
            </a:r>
            <a:r>
              <a:rPr lang="en-US" sz="1600" b="0" i="0" u="none" strike="noStrike" baseline="0" dirty="0"/>
              <a:t> </a:t>
            </a:r>
            <a:r>
              <a:rPr lang="en-US" sz="1600" b="0" i="0" u="none" strike="noStrike" baseline="0" dirty="0" err="1"/>
              <a:t>necessidades</a:t>
            </a:r>
            <a:r>
              <a:rPr lang="en-US" sz="1600" b="0" i="0" u="none" strike="noStrike" baseline="0" dirty="0"/>
              <a:t> de </a:t>
            </a:r>
            <a:r>
              <a:rPr lang="en-US" sz="1600" b="0" i="0" u="none" strike="noStrike" baseline="0" dirty="0" err="1"/>
              <a:t>aplicação</a:t>
            </a:r>
            <a:r>
              <a:rPr lang="en-US" sz="1600" b="0" i="0" u="none" strike="noStrike" baseline="0" dirty="0"/>
              <a:t>, a </a:t>
            </a:r>
            <a:r>
              <a:rPr lang="en-US" sz="1600" b="0" i="0" u="none" strike="noStrike" baseline="0" dirty="0" err="1"/>
              <a:t>válvula</a:t>
            </a:r>
            <a:r>
              <a:rPr lang="en-US" sz="1600" b="0" i="0" u="none" strike="noStrike" baseline="0" dirty="0"/>
              <a:t> </a:t>
            </a:r>
            <a:r>
              <a:rPr lang="en-US" sz="1600" b="0" i="0" u="none" strike="noStrike" baseline="0" dirty="0" err="1"/>
              <a:t>eliminadora</a:t>
            </a:r>
            <a:r>
              <a:rPr lang="en-US" sz="1600" b="0" i="0" u="none" strike="noStrike" baseline="0" dirty="0"/>
              <a:t> </a:t>
            </a:r>
            <a:r>
              <a:rPr lang="en-US" sz="1600" b="0" i="0" u="none" strike="noStrike" baseline="0" dirty="0" err="1"/>
              <a:t>ar</a:t>
            </a:r>
            <a:r>
              <a:rPr lang="en-US" sz="1600" b="0" i="0" u="none" strike="noStrike" baseline="0" dirty="0"/>
              <a:t> </a:t>
            </a:r>
            <a:r>
              <a:rPr lang="en-US" sz="1600" b="0" i="0" u="none" strike="noStrike" baseline="0" dirty="0" err="1"/>
              <a:t>está</a:t>
            </a:r>
            <a:r>
              <a:rPr lang="en-US" sz="1600" b="0" i="0" u="none" strike="noStrike" baseline="0" dirty="0"/>
              <a:t> </a:t>
            </a:r>
            <a:r>
              <a:rPr lang="en-US" sz="1600" b="0" i="0" u="none" strike="noStrike" baseline="0" dirty="0" err="1"/>
              <a:t>disponível</a:t>
            </a:r>
            <a:r>
              <a:rPr lang="en-US" sz="1600" b="0" i="0" u="none" strike="noStrike" baseline="0" dirty="0"/>
              <a:t> no mercado </a:t>
            </a:r>
            <a:r>
              <a:rPr lang="en-US" sz="1600" b="0" i="0" u="none" strike="noStrike" baseline="0" dirty="0" err="1"/>
              <a:t>em</a:t>
            </a:r>
            <a:r>
              <a:rPr lang="en-US" sz="1600" b="0" i="0" u="none" strike="noStrike" baseline="0" dirty="0"/>
              <a:t> </a:t>
            </a:r>
            <a:r>
              <a:rPr lang="en-US" sz="1600" b="0" i="0" u="none" strike="noStrike" baseline="0" dirty="0" err="1"/>
              <a:t>medidas</a:t>
            </a:r>
            <a:r>
              <a:rPr lang="en-US" sz="1600" b="0" i="0" u="none" strike="noStrike" baseline="0" dirty="0"/>
              <a:t> </a:t>
            </a:r>
            <a:r>
              <a:rPr lang="en-US" sz="1600" b="0" i="0" u="none" strike="noStrike" baseline="0" dirty="0" err="1"/>
              <a:t>variadas</a:t>
            </a:r>
            <a:r>
              <a:rPr lang="en-US" sz="1600" b="0" i="0" u="none" strike="noStrike" baseline="0" dirty="0"/>
              <a:t>, </a:t>
            </a:r>
            <a:r>
              <a:rPr lang="en-US" sz="1600" b="0" i="0" u="none" strike="noStrike" baseline="0" dirty="0" err="1"/>
              <a:t>como</a:t>
            </a:r>
            <a:r>
              <a:rPr lang="en-US" sz="1600" b="0" i="0" u="none" strike="noStrike" baseline="0" dirty="0"/>
              <a:t> 1/2” e 3/4". </a:t>
            </a:r>
          </a:p>
          <a:p>
            <a:pPr>
              <a:lnSpc>
                <a:spcPct val="90000"/>
              </a:lnSpc>
            </a:pPr>
            <a:r>
              <a:rPr lang="en-US" sz="1600" b="0" i="0" u="none" strike="noStrike" baseline="0" dirty="0"/>
              <a:t>A </a:t>
            </a:r>
            <a:r>
              <a:rPr lang="en-US" sz="1600" b="0" i="0" u="none" strike="noStrike" baseline="0" dirty="0" err="1"/>
              <a:t>instalação</a:t>
            </a:r>
            <a:r>
              <a:rPr lang="en-US" sz="1600" b="0" i="0" u="none" strike="noStrike" baseline="0" dirty="0"/>
              <a:t> de </a:t>
            </a:r>
            <a:r>
              <a:rPr lang="en-US" sz="1600" b="0" i="0" u="none" strike="noStrike" baseline="0" dirty="0" err="1"/>
              <a:t>uma</a:t>
            </a:r>
            <a:r>
              <a:rPr lang="en-US" sz="1600" b="0" i="0" u="none" strike="noStrike" baseline="0" dirty="0"/>
              <a:t> </a:t>
            </a:r>
            <a:r>
              <a:rPr lang="en-US" sz="1600" b="0" i="0" u="none" strike="noStrike" baseline="0" dirty="0" err="1"/>
              <a:t>válvula</a:t>
            </a:r>
            <a:r>
              <a:rPr lang="en-US" sz="1600" b="0" i="0" u="none" strike="noStrike" baseline="0" dirty="0"/>
              <a:t> </a:t>
            </a:r>
            <a:r>
              <a:rPr lang="en-US" sz="1600" b="0" i="0" u="none" strike="noStrike" baseline="0" dirty="0" err="1"/>
              <a:t>eliminadora</a:t>
            </a:r>
            <a:r>
              <a:rPr lang="en-US" sz="1600" b="0" i="0" u="none" strike="noStrike" baseline="0" dirty="0"/>
              <a:t> </a:t>
            </a:r>
            <a:r>
              <a:rPr lang="en-US" sz="1600" b="0" i="0" u="none" strike="noStrike" baseline="0" dirty="0" err="1"/>
              <a:t>ar</a:t>
            </a:r>
            <a:r>
              <a:rPr lang="en-US" sz="1600" b="0" i="0" u="none" strike="noStrike" baseline="0" dirty="0"/>
              <a:t> </a:t>
            </a:r>
            <a:r>
              <a:rPr lang="en-US" sz="1600" b="0" i="0" u="none" strike="noStrike" baseline="0" dirty="0" err="1"/>
              <a:t>deve</a:t>
            </a:r>
            <a:r>
              <a:rPr lang="en-US" sz="1600" b="0" i="0" u="none" strike="noStrike" baseline="0" dirty="0"/>
              <a:t> ser </a:t>
            </a:r>
            <a:r>
              <a:rPr lang="en-US" sz="1600" b="0" i="0" u="none" strike="noStrike" baseline="0" dirty="0" err="1"/>
              <a:t>feita</a:t>
            </a:r>
            <a:r>
              <a:rPr lang="en-US" sz="1600" b="0" i="0" u="none" strike="noStrike" baseline="0" dirty="0"/>
              <a:t> </a:t>
            </a:r>
            <a:r>
              <a:rPr lang="en-US" sz="1600" b="0" i="0" u="none" strike="noStrike" baseline="0" dirty="0" err="1"/>
              <a:t>nos</a:t>
            </a:r>
            <a:r>
              <a:rPr lang="en-US" sz="1600" b="0" i="0" u="none" strike="noStrike" baseline="0" dirty="0"/>
              <a:t> </a:t>
            </a:r>
            <a:r>
              <a:rPr lang="en-US" sz="1600" b="0" i="0" u="none" strike="noStrike" baseline="0" dirty="0" err="1"/>
              <a:t>locais</a:t>
            </a:r>
            <a:r>
              <a:rPr lang="en-US" sz="1600" b="0" i="0" u="none" strike="noStrike" baseline="0" dirty="0"/>
              <a:t> </a:t>
            </a:r>
            <a:r>
              <a:rPr lang="en-US" sz="1600" b="0" i="0" u="none" strike="noStrike" baseline="0" dirty="0" err="1"/>
              <a:t>mais</a:t>
            </a:r>
            <a:r>
              <a:rPr lang="en-US" sz="1600" b="0" i="0" u="none" strike="noStrike" baseline="0" dirty="0"/>
              <a:t> </a:t>
            </a:r>
            <a:r>
              <a:rPr lang="en-US" sz="1600" b="0" i="0" u="none" strike="noStrike" baseline="0" dirty="0" err="1"/>
              <a:t>elevados</a:t>
            </a:r>
            <a:r>
              <a:rPr lang="en-US" sz="1600" b="0" i="0" u="none" strike="noStrike" baseline="0" dirty="0"/>
              <a:t> de </a:t>
            </a:r>
            <a:r>
              <a:rPr lang="en-US" sz="1600" b="0" i="0" u="none" strike="noStrike" baseline="0" dirty="0" err="1"/>
              <a:t>uma</a:t>
            </a:r>
            <a:r>
              <a:rPr lang="en-US" sz="1600" b="0" i="0" u="none" strike="noStrike" baseline="0" dirty="0"/>
              <a:t> rede </a:t>
            </a:r>
            <a:r>
              <a:rPr lang="en-US" sz="1600" b="0" i="0" u="none" strike="noStrike" baseline="0" dirty="0" err="1"/>
              <a:t>hidráulica</a:t>
            </a:r>
            <a:r>
              <a:rPr lang="en-US" sz="1600" b="0" i="0" u="none" strike="noStrike" baseline="0" dirty="0"/>
              <a:t> </a:t>
            </a:r>
            <a:r>
              <a:rPr lang="en-US" sz="1600" b="0" i="0" u="none" strike="noStrike" baseline="0" dirty="0" err="1"/>
              <a:t>ou</a:t>
            </a:r>
            <a:r>
              <a:rPr lang="en-US" sz="1600" b="0" i="0" u="none" strike="noStrike" baseline="0" dirty="0"/>
              <a:t> solar, a </a:t>
            </a:r>
            <a:r>
              <a:rPr lang="en-US" sz="1600" b="0" i="0" u="none" strike="noStrike" baseline="0" dirty="0" err="1"/>
              <a:t>fim</a:t>
            </a:r>
            <a:r>
              <a:rPr lang="en-US" sz="1600" b="0" i="0" u="none" strike="noStrike" baseline="0" dirty="0"/>
              <a:t> de </a:t>
            </a:r>
            <a:r>
              <a:rPr lang="en-US" sz="1600" b="0" i="0" u="none" strike="noStrike" baseline="0" dirty="0" err="1"/>
              <a:t>garantir</a:t>
            </a:r>
            <a:r>
              <a:rPr lang="en-US" sz="1600" b="0" i="0" u="none" strike="noStrike" baseline="0" dirty="0"/>
              <a:t> a plena </a:t>
            </a:r>
            <a:r>
              <a:rPr lang="en-US" sz="1600" b="0" i="0" u="none" strike="noStrike" baseline="0" dirty="0" err="1"/>
              <a:t>eficiência</a:t>
            </a:r>
            <a:r>
              <a:rPr lang="en-US" sz="1600" b="0" i="0" u="none" strike="noStrike" baseline="0" dirty="0"/>
              <a:t> de </a:t>
            </a:r>
            <a:r>
              <a:rPr lang="en-US" sz="1600" b="0" i="0" u="none" strike="noStrike" baseline="0" dirty="0" err="1"/>
              <a:t>todo</a:t>
            </a:r>
            <a:r>
              <a:rPr lang="en-US" sz="1600" b="0" i="0" u="none" strike="noStrike" baseline="0" dirty="0"/>
              <a:t> o </a:t>
            </a:r>
            <a:r>
              <a:rPr lang="en-US" sz="1600" b="0" i="0" u="none" strike="noStrike" baseline="0" dirty="0" err="1"/>
              <a:t>sistema</a:t>
            </a:r>
            <a:r>
              <a:rPr lang="en-US" sz="1600" b="0" i="0" u="none" strike="noStrike" baseline="0" dirty="0"/>
              <a:t>. Dessa forma, </a:t>
            </a:r>
            <a:r>
              <a:rPr lang="en-US" sz="1600" b="0" i="0" u="none" strike="noStrike" baseline="0" dirty="0" err="1"/>
              <a:t>este</a:t>
            </a:r>
            <a:r>
              <a:rPr lang="en-US" sz="1600" b="0" i="0" u="none" strike="noStrike" baseline="0" dirty="0"/>
              <a:t> </a:t>
            </a:r>
            <a:r>
              <a:rPr lang="en-US" sz="1600" b="0" i="0" u="none" strike="noStrike" baseline="0" dirty="0" err="1"/>
              <a:t>tipo</a:t>
            </a:r>
            <a:r>
              <a:rPr lang="en-US" sz="1600" b="0" i="0" u="none" strike="noStrike" baseline="0" dirty="0"/>
              <a:t> de </a:t>
            </a:r>
            <a:r>
              <a:rPr lang="en-US" sz="1600" b="0" i="0" u="none" strike="noStrike" baseline="0" dirty="0" err="1"/>
              <a:t>válvula</a:t>
            </a:r>
            <a:r>
              <a:rPr lang="en-US" sz="1600" b="0" i="0" u="none" strike="noStrike" baseline="0" dirty="0"/>
              <a:t> é ideal para redes </a:t>
            </a:r>
            <a:r>
              <a:rPr lang="en-US" sz="1600" b="0" i="0" u="none" strike="noStrike" baseline="0" dirty="0" err="1"/>
              <a:t>sujeitas</a:t>
            </a:r>
            <a:r>
              <a:rPr lang="en-US" sz="1600" b="0" i="0" u="none" strike="noStrike" baseline="0" dirty="0"/>
              <a:t> a </a:t>
            </a:r>
            <a:r>
              <a:rPr lang="en-US" sz="1600" b="0" i="0" u="none" strike="noStrike" baseline="0" dirty="0" err="1"/>
              <a:t>formações</a:t>
            </a:r>
            <a:r>
              <a:rPr lang="en-US" sz="1600" b="0" i="0" u="none" strike="noStrike" baseline="0" dirty="0"/>
              <a:t> de </a:t>
            </a:r>
            <a:r>
              <a:rPr lang="en-US" sz="1600" b="0" i="0" u="none" strike="noStrike" baseline="0" dirty="0" err="1"/>
              <a:t>bolhas</a:t>
            </a:r>
            <a:r>
              <a:rPr lang="en-US" sz="1600" b="0" i="0" u="none" strike="noStrike" baseline="0" dirty="0"/>
              <a:t> de </a:t>
            </a:r>
            <a:r>
              <a:rPr lang="en-US" sz="1600" b="0" i="0" u="none" strike="noStrike" baseline="0" dirty="0" err="1"/>
              <a:t>ar</a:t>
            </a:r>
            <a:r>
              <a:rPr lang="en-US" sz="1600" b="0" i="0" u="none" strike="noStrike" baseline="0" dirty="0"/>
              <a:t>, as </a:t>
            </a:r>
            <a:r>
              <a:rPr lang="en-US" sz="1600" b="0" i="0" u="none" strike="noStrike" baseline="0" dirty="0" err="1"/>
              <a:t>quais</a:t>
            </a:r>
            <a:r>
              <a:rPr lang="en-US" sz="1600" b="0" i="0" u="none" strike="noStrike" baseline="0" dirty="0"/>
              <a:t> </a:t>
            </a:r>
            <a:r>
              <a:rPr lang="en-US" sz="1600" b="0" i="0" u="none" strike="noStrike" baseline="0" dirty="0" err="1"/>
              <a:t>são</a:t>
            </a:r>
            <a:r>
              <a:rPr lang="en-US" sz="1600" b="0" i="0" u="none" strike="noStrike" baseline="0" dirty="0"/>
              <a:t> </a:t>
            </a:r>
            <a:r>
              <a:rPr lang="en-US" sz="1600" b="0" i="0" u="none" strike="noStrike" baseline="0" dirty="0" err="1"/>
              <a:t>geralmente</a:t>
            </a:r>
            <a:r>
              <a:rPr lang="en-US" sz="1600" b="0" i="0" u="none" strike="noStrike" baseline="0" dirty="0"/>
              <a:t> </a:t>
            </a:r>
            <a:r>
              <a:rPr lang="en-US" sz="1600" b="0" i="0" u="none" strike="noStrike" baseline="0" dirty="0" err="1"/>
              <a:t>causadas</a:t>
            </a:r>
            <a:r>
              <a:rPr lang="en-US" sz="1600" b="0" i="0" u="none" strike="noStrike" baseline="0" dirty="0"/>
              <a:t> </a:t>
            </a:r>
            <a:r>
              <a:rPr lang="en-US" sz="1600" b="0" i="0" u="none" strike="noStrike" baseline="0" dirty="0" err="1"/>
              <a:t>em</a:t>
            </a:r>
            <a:r>
              <a:rPr lang="en-US" sz="1600" b="0" i="0" u="none" strike="noStrike" baseline="0" dirty="0"/>
              <a:t> </a:t>
            </a:r>
            <a:r>
              <a:rPr lang="en-US" sz="1600" b="0" i="0" u="none" strike="noStrike" baseline="0" dirty="0" err="1"/>
              <a:t>razão</a:t>
            </a:r>
            <a:r>
              <a:rPr lang="en-US" sz="1600" b="0" i="0" u="none" strike="noStrike" baseline="0" dirty="0"/>
              <a:t> do </a:t>
            </a:r>
            <a:r>
              <a:rPr lang="en-US" sz="1600" b="0" i="0" u="none" strike="noStrike" baseline="0" dirty="0" err="1"/>
              <a:t>formato</a:t>
            </a:r>
            <a:r>
              <a:rPr lang="en-US" sz="1600" b="0" i="0" u="none" strike="noStrike" baseline="0" dirty="0"/>
              <a:t> da </a:t>
            </a:r>
            <a:r>
              <a:rPr lang="en-US" sz="1600" b="0" i="0" u="none" strike="noStrike" baseline="0" dirty="0" err="1"/>
              <a:t>tubulação</a:t>
            </a:r>
            <a:r>
              <a:rPr lang="en-US" sz="1600" b="0" i="0" u="none" strike="noStrike" baseline="0" dirty="0"/>
              <a:t>. É um </a:t>
            </a:r>
            <a:r>
              <a:rPr lang="en-US" sz="1600" b="0" i="0" u="none" strike="noStrike" baseline="0" dirty="0" err="1"/>
              <a:t>componente</a:t>
            </a:r>
            <a:r>
              <a:rPr lang="en-US" sz="1600" b="0" i="0" u="none" strike="noStrike" baseline="0" dirty="0"/>
              <a:t> </a:t>
            </a:r>
            <a:r>
              <a:rPr lang="en-US" sz="1600" b="0" i="0" u="none" strike="noStrike" baseline="0" dirty="0" err="1"/>
              <a:t>relativamente</a:t>
            </a:r>
            <a:r>
              <a:rPr lang="en-US" sz="1600" b="0" i="0" u="none" strike="noStrike" baseline="0" dirty="0"/>
              <a:t> </a:t>
            </a:r>
            <a:r>
              <a:rPr lang="en-US" sz="1600" b="0" i="0" u="none" strike="noStrike" baseline="0" dirty="0" err="1"/>
              <a:t>barato</a:t>
            </a:r>
            <a:r>
              <a:rPr lang="en-US" sz="1600" b="0" i="0" u="none" strike="noStrike" baseline="0" dirty="0"/>
              <a:t> </a:t>
            </a:r>
            <a:r>
              <a:rPr lang="en-US" sz="1600" b="0" i="0" u="none" strike="noStrike" baseline="0" dirty="0" err="1"/>
              <a:t>quando</a:t>
            </a:r>
            <a:r>
              <a:rPr lang="en-US" sz="1600" b="0" i="0" u="none" strike="noStrike" baseline="0" dirty="0"/>
              <a:t> </a:t>
            </a:r>
            <a:r>
              <a:rPr lang="en-US" sz="1600" b="0" i="0" u="none" strike="noStrike" baseline="0" dirty="0" err="1"/>
              <a:t>comparado</a:t>
            </a:r>
            <a:r>
              <a:rPr lang="en-US" sz="1600" b="0" i="0" u="none" strike="noStrike" baseline="0" dirty="0"/>
              <a:t> a outros do </a:t>
            </a:r>
            <a:r>
              <a:rPr lang="en-US" sz="1600" b="0" i="0" u="none" strike="noStrike" baseline="0" dirty="0" err="1"/>
              <a:t>sistema</a:t>
            </a:r>
            <a:r>
              <a:rPr lang="en-US" sz="1600" b="0" i="0" u="none" strike="noStrike" baseline="0" dirty="0"/>
              <a:t>. </a:t>
            </a:r>
            <a:endParaRPr lang="en-US" sz="1600" dirty="0"/>
          </a:p>
        </p:txBody>
      </p:sp>
    </p:spTree>
    <p:extLst>
      <p:ext uri="{BB962C8B-B14F-4D97-AF65-F5344CB8AC3E}">
        <p14:creationId xmlns:p14="http://schemas.microsoft.com/office/powerpoint/2010/main" val="4146529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F645BF8-7885-4398-80BC-4C0DF24F5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3212FB65-CD2B-4005-B910-132DCE19F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5" name="Rectangle 14">
            <a:extLst>
              <a:ext uri="{FF2B5EF4-FFF2-40B4-BE49-F238E27FC236}">
                <a16:creationId xmlns:a16="http://schemas.microsoft.com/office/drawing/2014/main" id="{EE9F5D7F-1BBC-4096-ADA7-AA9C9E4D28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D370DD-716B-4528-B475-331F84CEA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3"/>
            <a:ext cx="7052486"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231D4AF4-F165-8080-85C0-804D9A76A8CD}"/>
              </a:ext>
            </a:extLst>
          </p:cNvPr>
          <p:cNvSpPr>
            <a:spLocks noGrp="1"/>
          </p:cNvSpPr>
          <p:nvPr>
            <p:ph type="title"/>
          </p:nvPr>
        </p:nvSpPr>
        <p:spPr>
          <a:xfrm>
            <a:off x="0" y="674930"/>
            <a:ext cx="6451110" cy="1255469"/>
          </a:xfrm>
        </p:spPr>
        <p:txBody>
          <a:bodyPr vert="horz" lIns="91440" tIns="45720" rIns="91440" bIns="45720" rtlCol="0" anchor="ctr">
            <a:normAutofit/>
          </a:bodyPr>
          <a:lstStyle/>
          <a:p>
            <a:r>
              <a:rPr lang="en-US" sz="3600" dirty="0" err="1"/>
              <a:t>Bomba</a:t>
            </a:r>
            <a:r>
              <a:rPr lang="en-US" sz="3600" dirty="0"/>
              <a:t> </a:t>
            </a:r>
            <a:r>
              <a:rPr lang="en-US" sz="3600" dirty="0" err="1"/>
              <a:t>pressurizadora</a:t>
            </a:r>
            <a:endParaRPr lang="en-US" sz="3600" dirty="0"/>
          </a:p>
        </p:txBody>
      </p:sp>
      <p:sp>
        <p:nvSpPr>
          <p:cNvPr id="4" name="Espaço Reservado para Texto 3">
            <a:extLst>
              <a:ext uri="{FF2B5EF4-FFF2-40B4-BE49-F238E27FC236}">
                <a16:creationId xmlns:a16="http://schemas.microsoft.com/office/drawing/2014/main" id="{E23666AA-2395-B67A-8A8A-22E139CFF41E}"/>
              </a:ext>
            </a:extLst>
          </p:cNvPr>
          <p:cNvSpPr>
            <a:spLocks noGrp="1"/>
          </p:cNvSpPr>
          <p:nvPr>
            <p:ph type="body" sz="half" idx="2"/>
          </p:nvPr>
        </p:nvSpPr>
        <p:spPr>
          <a:xfrm>
            <a:off x="-7911" y="1535135"/>
            <a:ext cx="7076222" cy="4764065"/>
          </a:xfrm>
        </p:spPr>
        <p:txBody>
          <a:bodyPr vert="horz" lIns="91440" tIns="45720" rIns="91440" bIns="45720" rtlCol="0" anchor="t">
            <a:normAutofit lnSpcReduction="10000"/>
          </a:bodyPr>
          <a:lstStyle/>
          <a:p>
            <a:pPr>
              <a:lnSpc>
                <a:spcPct val="90000"/>
              </a:lnSpc>
            </a:pPr>
            <a:r>
              <a:rPr lang="en-US" b="0" i="0" u="none" strike="noStrike" baseline="0" dirty="0"/>
              <a:t>É um </a:t>
            </a:r>
            <a:r>
              <a:rPr lang="en-US" b="0" i="0" u="none" strike="noStrike" baseline="0" dirty="0" err="1"/>
              <a:t>tipo</a:t>
            </a:r>
            <a:r>
              <a:rPr lang="en-US" b="0" i="0" u="none" strike="noStrike" baseline="0" dirty="0"/>
              <a:t> de </a:t>
            </a:r>
            <a:r>
              <a:rPr lang="en-US" b="0" i="0" u="none" strike="noStrike" baseline="0" dirty="0" err="1"/>
              <a:t>bomba</a:t>
            </a:r>
            <a:r>
              <a:rPr lang="en-US" b="0" i="0" u="none" strike="noStrike" baseline="0" dirty="0"/>
              <a:t> </a:t>
            </a:r>
            <a:r>
              <a:rPr lang="en-US" b="0" i="0" u="none" strike="noStrike" baseline="0" dirty="0" err="1"/>
              <a:t>cuja</a:t>
            </a:r>
            <a:r>
              <a:rPr lang="en-US" b="0" i="0" u="none" strike="noStrike" baseline="0" dirty="0"/>
              <a:t> </a:t>
            </a:r>
            <a:r>
              <a:rPr lang="en-US" b="0" i="0" u="none" strike="noStrike" baseline="0" dirty="0" err="1"/>
              <a:t>função</a:t>
            </a:r>
            <a:r>
              <a:rPr lang="en-US" b="0" i="0" u="none" strike="noStrike" baseline="0" dirty="0"/>
              <a:t> é </a:t>
            </a:r>
            <a:r>
              <a:rPr lang="en-US" b="0" i="0" u="none" strike="noStrike" baseline="0" dirty="0" err="1"/>
              <a:t>aumentar</a:t>
            </a:r>
            <a:r>
              <a:rPr lang="en-US" b="0" i="0" u="none" strike="noStrike" baseline="0" dirty="0"/>
              <a:t> a </a:t>
            </a:r>
            <a:r>
              <a:rPr lang="en-US" b="0" i="0" u="none" strike="noStrike" baseline="0" dirty="0" err="1"/>
              <a:t>pressão</a:t>
            </a:r>
            <a:r>
              <a:rPr lang="en-US" b="0" i="0" u="none" strike="noStrike" baseline="0" dirty="0"/>
              <a:t> </a:t>
            </a:r>
            <a:r>
              <a:rPr lang="en-US" b="0" i="0" u="none" strike="noStrike" baseline="0" dirty="0" err="1"/>
              <a:t>d’água</a:t>
            </a:r>
            <a:r>
              <a:rPr lang="en-US" b="0" i="0" u="none" strike="noStrike" baseline="0" dirty="0"/>
              <a:t> </a:t>
            </a:r>
            <a:r>
              <a:rPr lang="en-US" b="0" i="0" u="none" strike="noStrike" baseline="0" dirty="0" err="1"/>
              <a:t>quando</a:t>
            </a:r>
            <a:r>
              <a:rPr lang="en-US" b="0" i="0" u="none" strike="noStrike" baseline="0" dirty="0"/>
              <a:t> </a:t>
            </a:r>
            <a:r>
              <a:rPr lang="en-US" b="0" i="0" u="none" strike="noStrike" baseline="0" dirty="0" err="1"/>
              <a:t>ela</a:t>
            </a:r>
            <a:r>
              <a:rPr lang="en-US" b="0" i="0" u="none" strike="noStrike" baseline="0" dirty="0"/>
              <a:t> é </a:t>
            </a:r>
            <a:r>
              <a:rPr lang="en-US" b="0" i="0" u="none" strike="noStrike" baseline="0" dirty="0" err="1"/>
              <a:t>inexistente</a:t>
            </a:r>
            <a:r>
              <a:rPr lang="en-US" b="0" i="0" u="none" strike="noStrike" baseline="0" dirty="0"/>
              <a:t> </a:t>
            </a:r>
            <a:r>
              <a:rPr lang="en-US" b="0" i="0" u="none" strike="noStrike" baseline="0" dirty="0" err="1"/>
              <a:t>ou</a:t>
            </a:r>
            <a:r>
              <a:rPr lang="en-US" b="0" i="0" u="none" strike="noStrike" baseline="0" dirty="0"/>
              <a:t> </a:t>
            </a:r>
            <a:r>
              <a:rPr lang="en-US" b="0" i="0" u="none" strike="noStrike" baseline="0" dirty="0" err="1"/>
              <a:t>demasiado</a:t>
            </a:r>
            <a:r>
              <a:rPr lang="en-US" b="0" i="0" u="none" strike="noStrike" baseline="0" dirty="0"/>
              <a:t> </a:t>
            </a:r>
            <a:r>
              <a:rPr lang="en-US" b="0" i="0" u="none" strike="noStrike" baseline="0" dirty="0" err="1"/>
              <a:t>fraca</a:t>
            </a:r>
            <a:r>
              <a:rPr lang="en-US" b="0" i="0" u="none" strike="noStrike" baseline="0" dirty="0"/>
              <a:t> para </a:t>
            </a:r>
            <a:r>
              <a:rPr lang="en-US" b="0" i="0" u="none" strike="noStrike" baseline="0" dirty="0" err="1"/>
              <a:t>utilização</a:t>
            </a:r>
            <a:r>
              <a:rPr lang="en-US" b="0" i="0" u="none" strike="noStrike" baseline="0" dirty="0"/>
              <a:t>. </a:t>
            </a:r>
            <a:r>
              <a:rPr lang="en-US" b="0" i="0" u="none" strike="noStrike" baseline="0" dirty="0" err="1"/>
              <a:t>Ele</a:t>
            </a:r>
            <a:r>
              <a:rPr lang="en-US" b="0" i="0" u="none" strike="noStrike" baseline="0" dirty="0"/>
              <a:t> </a:t>
            </a:r>
            <a:r>
              <a:rPr lang="en-US" b="0" i="0" u="none" strike="noStrike" baseline="0" dirty="0" err="1"/>
              <a:t>funciona</a:t>
            </a:r>
            <a:r>
              <a:rPr lang="en-US" b="0" i="0" u="none" strike="noStrike" baseline="0" dirty="0"/>
              <a:t> de modo a </a:t>
            </a:r>
            <a:r>
              <a:rPr lang="en-US" b="0" i="0" u="none" strike="noStrike" baseline="0" dirty="0" err="1"/>
              <a:t>garantir</a:t>
            </a:r>
            <a:r>
              <a:rPr lang="en-US" b="0" i="0" u="none" strike="noStrike" baseline="0" dirty="0"/>
              <a:t> </a:t>
            </a:r>
            <a:r>
              <a:rPr lang="en-US" b="0" i="0" u="none" strike="noStrike" baseline="0" dirty="0" err="1"/>
              <a:t>mais</a:t>
            </a:r>
            <a:r>
              <a:rPr lang="en-US" b="0" i="0" u="none" strike="noStrike" baseline="0" dirty="0"/>
              <a:t> </a:t>
            </a:r>
            <a:r>
              <a:rPr lang="en-US" b="0" i="0" u="none" strike="noStrike" baseline="0" dirty="0" err="1"/>
              <a:t>conforto</a:t>
            </a:r>
            <a:r>
              <a:rPr lang="en-US" b="0" i="0" u="none" strike="noStrike" baseline="0" dirty="0"/>
              <a:t> </a:t>
            </a:r>
            <a:r>
              <a:rPr lang="en-US" b="0" i="0" u="none" strike="noStrike" baseline="0" dirty="0" err="1"/>
              <a:t>aos</a:t>
            </a:r>
            <a:r>
              <a:rPr lang="en-US" b="0" i="0" u="none" strike="noStrike" baseline="0" dirty="0"/>
              <a:t> </a:t>
            </a:r>
            <a:r>
              <a:rPr lang="en-US" b="0" i="0" u="none" strike="noStrike" baseline="0" dirty="0" err="1"/>
              <a:t>seus</a:t>
            </a:r>
            <a:r>
              <a:rPr lang="en-US" b="0" i="0" u="none" strike="noStrike" baseline="0" dirty="0"/>
              <a:t> </a:t>
            </a:r>
            <a:r>
              <a:rPr lang="en-US" b="0" i="0" u="none" strike="noStrike" baseline="0" dirty="0" err="1"/>
              <a:t>usuários</a:t>
            </a:r>
            <a:r>
              <a:rPr lang="en-US" b="0" i="0" u="none" strike="noStrike" baseline="0" dirty="0"/>
              <a:t>, </a:t>
            </a:r>
            <a:r>
              <a:rPr lang="en-US" b="0" i="0" u="none" strike="noStrike" baseline="0" dirty="0" err="1"/>
              <a:t>através</a:t>
            </a:r>
            <a:r>
              <a:rPr lang="en-US" b="0" i="0" u="none" strike="noStrike" baseline="0" dirty="0"/>
              <a:t> de </a:t>
            </a:r>
            <a:r>
              <a:rPr lang="en-US" b="0" i="0" u="none" strike="noStrike" baseline="0" dirty="0" err="1"/>
              <a:t>banhos</a:t>
            </a:r>
            <a:r>
              <a:rPr lang="en-US" b="0" i="0" u="none" strike="noStrike" baseline="0" dirty="0"/>
              <a:t> com </a:t>
            </a:r>
            <a:r>
              <a:rPr lang="en-US" b="0" i="0" u="none" strike="noStrike" baseline="0" dirty="0" err="1"/>
              <a:t>temperatura</a:t>
            </a:r>
            <a:r>
              <a:rPr lang="en-US" b="0" i="0" u="none" strike="noStrike" baseline="0" dirty="0"/>
              <a:t> </a:t>
            </a:r>
            <a:r>
              <a:rPr lang="en-US" b="0" i="0" u="none" strike="noStrike" baseline="0" dirty="0" err="1"/>
              <a:t>agradável</a:t>
            </a:r>
            <a:r>
              <a:rPr lang="en-US" b="0" i="0" u="none" strike="noStrike" baseline="0" dirty="0"/>
              <a:t>, boa </a:t>
            </a:r>
            <a:r>
              <a:rPr lang="en-US" b="0" i="0" u="none" strike="noStrike" baseline="0" dirty="0" err="1"/>
              <a:t>vazão</a:t>
            </a:r>
            <a:r>
              <a:rPr lang="en-US" b="0" i="0" u="none" strike="noStrike" baseline="0" dirty="0"/>
              <a:t> e </a:t>
            </a:r>
            <a:r>
              <a:rPr lang="en-US" b="0" i="0" u="none" strike="noStrike" baseline="0" dirty="0" err="1"/>
              <a:t>pressão</a:t>
            </a:r>
            <a:r>
              <a:rPr lang="en-US" b="0" i="0" u="none" strike="noStrike" baseline="0" dirty="0"/>
              <a:t> de </a:t>
            </a:r>
            <a:r>
              <a:rPr lang="en-US" b="0" i="0" u="none" strike="noStrike" baseline="0" dirty="0" err="1"/>
              <a:t>água</a:t>
            </a:r>
            <a:r>
              <a:rPr lang="en-US" b="0" i="0" u="none" strike="noStrike" baseline="0" dirty="0"/>
              <a:t>. </a:t>
            </a:r>
          </a:p>
          <a:p>
            <a:pPr>
              <a:lnSpc>
                <a:spcPct val="90000"/>
              </a:lnSpc>
            </a:pPr>
            <a:r>
              <a:rPr lang="en-US" b="0" i="0" u="none" strike="noStrike" baseline="0" dirty="0"/>
              <a:t>O </a:t>
            </a:r>
            <a:r>
              <a:rPr lang="en-US" b="0" i="0" u="none" strike="noStrike" baseline="0" dirty="0" err="1"/>
              <a:t>bom</a:t>
            </a:r>
            <a:r>
              <a:rPr lang="en-US" b="0" i="0" u="none" strike="noStrike" baseline="0" dirty="0"/>
              <a:t> </a:t>
            </a:r>
            <a:r>
              <a:rPr lang="en-US" b="0" i="0" u="none" strike="noStrike" baseline="0" dirty="0" err="1"/>
              <a:t>funcionamento</a:t>
            </a:r>
            <a:r>
              <a:rPr lang="en-US" b="0" i="0" u="none" strike="noStrike" baseline="0" dirty="0"/>
              <a:t> de um </a:t>
            </a:r>
            <a:r>
              <a:rPr lang="en-US" b="0" i="0" u="none" strike="noStrike" baseline="0" dirty="0" err="1"/>
              <a:t>sistema</a:t>
            </a:r>
            <a:r>
              <a:rPr lang="en-US" b="0" i="0" u="none" strike="noStrike" baseline="0" dirty="0"/>
              <a:t> de </a:t>
            </a:r>
            <a:r>
              <a:rPr lang="en-US" b="0" i="0" u="none" strike="noStrike" baseline="0" dirty="0" err="1"/>
              <a:t>aquecimento</a:t>
            </a:r>
            <a:r>
              <a:rPr lang="en-US" b="0" i="0" u="none" strike="noStrike" baseline="0" dirty="0"/>
              <a:t> </a:t>
            </a:r>
            <a:r>
              <a:rPr lang="en-US" b="0" i="0" u="none" strike="noStrike" baseline="0" dirty="0" err="1"/>
              <a:t>depende</a:t>
            </a:r>
            <a:r>
              <a:rPr lang="en-US" b="0" i="0" u="none" strike="noStrike" baseline="0" dirty="0"/>
              <a:t> da </a:t>
            </a:r>
            <a:r>
              <a:rPr lang="en-US" b="0" i="0" u="none" strike="noStrike" baseline="0" dirty="0" err="1"/>
              <a:t>pressão</a:t>
            </a:r>
            <a:r>
              <a:rPr lang="en-US" b="0" i="0" u="none" strike="noStrike" baseline="0" dirty="0"/>
              <a:t> </a:t>
            </a:r>
            <a:r>
              <a:rPr lang="en-US" b="0" i="0" u="none" strike="noStrike" baseline="0" dirty="0" err="1"/>
              <a:t>em</a:t>
            </a:r>
            <a:r>
              <a:rPr lang="en-US" b="0" i="0" u="none" strike="noStrike" baseline="0" dirty="0"/>
              <a:t> </a:t>
            </a:r>
            <a:r>
              <a:rPr lang="en-US" b="1" i="0" u="none" strike="noStrike" baseline="0" dirty="0"/>
              <a:t>metros de </a:t>
            </a:r>
            <a:r>
              <a:rPr lang="en-US" b="1" i="0" u="none" strike="noStrike" baseline="0" dirty="0" err="1"/>
              <a:t>coluna</a:t>
            </a:r>
            <a:r>
              <a:rPr lang="en-US" b="1" i="0" u="none" strike="noStrike" baseline="0" dirty="0"/>
              <a:t> </a:t>
            </a:r>
            <a:r>
              <a:rPr lang="en-US" b="1" i="0" u="none" strike="noStrike" baseline="0" dirty="0" err="1"/>
              <a:t>d’água</a:t>
            </a:r>
            <a:r>
              <a:rPr lang="en-US" b="1" i="0" u="none" strike="noStrike" baseline="0" dirty="0"/>
              <a:t> </a:t>
            </a:r>
            <a:r>
              <a:rPr lang="en-US" b="0" i="0" u="none" strike="noStrike" baseline="0" dirty="0"/>
              <a:t>(</a:t>
            </a:r>
            <a:r>
              <a:rPr lang="en-US" b="0" i="0" u="none" strike="noStrike" baseline="0" dirty="0" err="1"/>
              <a:t>m.c.a.</a:t>
            </a:r>
            <a:r>
              <a:rPr lang="en-US" b="0" i="0" u="none" strike="noStrike" baseline="0" dirty="0"/>
              <a:t>). A </a:t>
            </a:r>
            <a:r>
              <a:rPr lang="en-US" b="0" i="0" u="none" strike="noStrike" baseline="0" dirty="0" err="1"/>
              <a:t>pressão</a:t>
            </a:r>
            <a:r>
              <a:rPr lang="en-US" b="0" i="0" u="none" strike="noStrike" baseline="0" dirty="0"/>
              <a:t> </a:t>
            </a:r>
            <a:r>
              <a:rPr lang="en-US" b="0" i="0" u="none" strike="noStrike" baseline="0" dirty="0" err="1"/>
              <a:t>consiste</a:t>
            </a:r>
            <a:r>
              <a:rPr lang="en-US" b="0" i="0" u="none" strike="noStrike" baseline="0" dirty="0"/>
              <a:t> </a:t>
            </a:r>
            <a:r>
              <a:rPr lang="en-US" b="0" i="0" u="none" strike="noStrike" baseline="0" dirty="0" err="1"/>
              <a:t>na</a:t>
            </a:r>
            <a:r>
              <a:rPr lang="en-US" b="0" i="0" u="none" strike="noStrike" baseline="0" dirty="0"/>
              <a:t> </a:t>
            </a:r>
            <a:r>
              <a:rPr lang="en-US" b="0" i="0" u="none" strike="noStrike" baseline="0" dirty="0" err="1"/>
              <a:t>distância</a:t>
            </a:r>
            <a:r>
              <a:rPr lang="en-US" b="0" i="0" u="none" strike="noStrike" baseline="0" dirty="0"/>
              <a:t> entre o </a:t>
            </a:r>
            <a:r>
              <a:rPr lang="en-US" b="0" i="0" u="none" strike="noStrike" baseline="0" dirty="0" err="1"/>
              <a:t>fundo</a:t>
            </a:r>
            <a:r>
              <a:rPr lang="en-US" b="0" i="0" u="none" strike="noStrike" baseline="0" dirty="0"/>
              <a:t> da </a:t>
            </a:r>
            <a:r>
              <a:rPr lang="en-US" b="0" i="0" u="none" strike="noStrike" baseline="0" dirty="0" err="1"/>
              <a:t>caixa</a:t>
            </a:r>
            <a:r>
              <a:rPr lang="en-US" b="0" i="0" u="none" strike="noStrike" baseline="0" dirty="0"/>
              <a:t> </a:t>
            </a:r>
            <a:r>
              <a:rPr lang="en-US" b="0" i="0" u="none" strike="noStrike" baseline="0" dirty="0" err="1"/>
              <a:t>d’água</a:t>
            </a:r>
            <a:r>
              <a:rPr lang="en-US" b="0" i="0" u="none" strike="noStrike" baseline="0" dirty="0"/>
              <a:t> e o </a:t>
            </a:r>
            <a:r>
              <a:rPr lang="en-US" b="0" i="0" u="none" strike="noStrike" baseline="0" dirty="0" err="1"/>
              <a:t>ponto</a:t>
            </a:r>
            <a:r>
              <a:rPr lang="en-US" b="0" i="0" u="none" strike="noStrike" baseline="0" dirty="0"/>
              <a:t> de </a:t>
            </a:r>
            <a:r>
              <a:rPr lang="en-US" b="0" i="0" u="none" strike="noStrike" baseline="0" dirty="0" err="1"/>
              <a:t>consumo</a:t>
            </a:r>
            <a:r>
              <a:rPr lang="en-US" b="0" i="0" u="none" strike="noStrike" baseline="0" dirty="0"/>
              <a:t>, </a:t>
            </a:r>
            <a:r>
              <a:rPr lang="en-US" b="0" i="0" u="none" strike="noStrike" baseline="0" dirty="0" err="1"/>
              <a:t>podendo</a:t>
            </a:r>
            <a:r>
              <a:rPr lang="en-US" b="0" i="0" u="none" strike="noStrike" baseline="0" dirty="0"/>
              <a:t> </a:t>
            </a:r>
            <a:r>
              <a:rPr lang="en-US" b="0" i="0" u="none" strike="noStrike" baseline="0" dirty="0" err="1"/>
              <a:t>este</a:t>
            </a:r>
            <a:r>
              <a:rPr lang="en-US" b="0" i="0" u="none" strike="noStrike" baseline="0" dirty="0"/>
              <a:t> ser o </a:t>
            </a:r>
            <a:r>
              <a:rPr lang="en-US" b="0" i="0" u="none" strike="noStrike" baseline="0" dirty="0" err="1"/>
              <a:t>chuveiro</a:t>
            </a:r>
            <a:r>
              <a:rPr lang="en-US" b="0" i="0" u="none" strike="noStrike" baseline="0" dirty="0"/>
              <a:t>, a pia da </a:t>
            </a:r>
            <a:r>
              <a:rPr lang="en-US" b="0" i="0" u="none" strike="noStrike" baseline="0" dirty="0" err="1"/>
              <a:t>cozinha</a:t>
            </a:r>
            <a:r>
              <a:rPr lang="en-US" b="0" i="0" u="none" strike="noStrike" baseline="0" dirty="0"/>
              <a:t> </a:t>
            </a:r>
            <a:r>
              <a:rPr lang="en-US" b="0" i="0" u="none" strike="noStrike" baseline="0" dirty="0" err="1"/>
              <a:t>ou</a:t>
            </a:r>
            <a:r>
              <a:rPr lang="en-US" b="0" i="0" u="none" strike="noStrike" baseline="0" dirty="0"/>
              <a:t> a do </a:t>
            </a:r>
            <a:r>
              <a:rPr lang="en-US" b="0" i="0" u="none" strike="noStrike" baseline="0" dirty="0" err="1"/>
              <a:t>banheiro</a:t>
            </a:r>
            <a:r>
              <a:rPr lang="en-US" b="0" i="0" u="none" strike="noStrike" baseline="0" dirty="0"/>
              <a:t>, a piscina </a:t>
            </a:r>
            <a:r>
              <a:rPr lang="en-US" b="0" i="0" u="none" strike="noStrike" baseline="0" dirty="0" err="1"/>
              <a:t>ou</a:t>
            </a:r>
            <a:r>
              <a:rPr lang="en-US" b="0" i="0" u="none" strike="noStrike" baseline="0" dirty="0"/>
              <a:t> outro </a:t>
            </a:r>
            <a:r>
              <a:rPr lang="en-US" b="0" i="0" u="none" strike="noStrike" baseline="0" dirty="0" err="1"/>
              <a:t>lugar</a:t>
            </a:r>
            <a:r>
              <a:rPr lang="en-US" b="0" i="0" u="none" strike="noStrike" baseline="0" dirty="0"/>
              <a:t> </a:t>
            </a:r>
            <a:r>
              <a:rPr lang="en-US" b="0" i="0" u="none" strike="noStrike" baseline="0" dirty="0" err="1"/>
              <a:t>onde</a:t>
            </a:r>
            <a:r>
              <a:rPr lang="en-US" b="0" i="0" u="none" strike="noStrike" baseline="0" dirty="0"/>
              <a:t> a </a:t>
            </a:r>
            <a:r>
              <a:rPr lang="en-US" b="0" i="0" u="none" strike="noStrike" baseline="0" dirty="0" err="1"/>
              <a:t>água</a:t>
            </a:r>
            <a:r>
              <a:rPr lang="en-US" b="0" i="0" u="none" strike="noStrike" baseline="0" dirty="0"/>
              <a:t> </a:t>
            </a:r>
            <a:r>
              <a:rPr lang="en-US" b="0" i="0" u="none" strike="noStrike" baseline="0" dirty="0" err="1"/>
              <a:t>quente</a:t>
            </a:r>
            <a:r>
              <a:rPr lang="en-US" b="0" i="0" u="none" strike="noStrike" baseline="0" dirty="0"/>
              <a:t> </a:t>
            </a:r>
            <a:r>
              <a:rPr lang="en-US" b="0" i="0" u="none" strike="noStrike" baseline="0" dirty="0" err="1"/>
              <a:t>pode</a:t>
            </a:r>
            <a:r>
              <a:rPr lang="en-US" b="0" i="0" u="none" strike="noStrike" baseline="0" dirty="0"/>
              <a:t> ser </a:t>
            </a:r>
            <a:r>
              <a:rPr lang="en-US" b="0" i="0" u="none" strike="noStrike" baseline="0" dirty="0" err="1"/>
              <a:t>mais</a:t>
            </a:r>
            <a:r>
              <a:rPr lang="en-US" b="0" i="0" u="none" strike="noStrike" baseline="0" dirty="0"/>
              <a:t> </a:t>
            </a:r>
            <a:r>
              <a:rPr lang="en-US" b="0" i="0" u="none" strike="noStrike" baseline="0" dirty="0" err="1"/>
              <a:t>benéfica</a:t>
            </a:r>
            <a:r>
              <a:rPr lang="en-US" b="0" i="0" u="none" strike="noStrike" baseline="0" dirty="0"/>
              <a:t> ao </a:t>
            </a:r>
            <a:r>
              <a:rPr lang="en-US" b="0" i="0" u="none" strike="noStrike" baseline="0" dirty="0" err="1"/>
              <a:t>consumidor</a:t>
            </a:r>
            <a:r>
              <a:rPr lang="en-US" b="0" i="0" u="none" strike="noStrike" baseline="0" dirty="0"/>
              <a:t> final. </a:t>
            </a:r>
          </a:p>
          <a:p>
            <a:pPr>
              <a:lnSpc>
                <a:spcPct val="90000"/>
              </a:lnSpc>
            </a:pPr>
            <a:r>
              <a:rPr lang="en-US" b="0" i="0" u="none" strike="noStrike" baseline="0" dirty="0"/>
              <a:t>São </a:t>
            </a:r>
            <a:r>
              <a:rPr lang="en-US" b="0" i="0" u="none" strike="noStrike" baseline="0" dirty="0" err="1"/>
              <a:t>diversos</a:t>
            </a:r>
            <a:r>
              <a:rPr lang="en-US" b="0" i="0" u="none" strike="noStrike" baseline="0" dirty="0"/>
              <a:t> </a:t>
            </a:r>
            <a:r>
              <a:rPr lang="en-US" b="0" i="0" u="none" strike="noStrike" baseline="0" dirty="0" err="1"/>
              <a:t>os</a:t>
            </a:r>
            <a:r>
              <a:rPr lang="en-US" b="0" i="0" u="none" strike="noStrike" baseline="0" dirty="0"/>
              <a:t> </a:t>
            </a:r>
            <a:r>
              <a:rPr lang="en-US" b="0" i="0" u="none" strike="noStrike" baseline="0" dirty="0" err="1"/>
              <a:t>tipos</a:t>
            </a:r>
            <a:r>
              <a:rPr lang="en-US" b="0" i="0" u="none" strike="noStrike" baseline="0" dirty="0"/>
              <a:t> de </a:t>
            </a:r>
            <a:r>
              <a:rPr lang="en-US" b="0" i="0" u="none" strike="noStrike" baseline="0" dirty="0" err="1"/>
              <a:t>pressurizador</a:t>
            </a:r>
            <a:r>
              <a:rPr lang="en-US" b="0" i="0" u="none" strike="noStrike" baseline="0" dirty="0"/>
              <a:t> e </a:t>
            </a:r>
            <a:r>
              <a:rPr lang="en-US" b="0" i="0" u="none" strike="noStrike" baseline="0" dirty="0" err="1"/>
              <a:t>suas</a:t>
            </a:r>
            <a:r>
              <a:rPr lang="en-US" b="0" i="0" u="none" strike="noStrike" baseline="0" dirty="0"/>
              <a:t> </a:t>
            </a:r>
            <a:r>
              <a:rPr lang="en-US" b="0" i="0" u="none" strike="noStrike" baseline="0" dirty="0" err="1"/>
              <a:t>aplicações</a:t>
            </a:r>
            <a:r>
              <a:rPr lang="en-US" b="0" i="0" u="none" strike="noStrike" baseline="0" dirty="0"/>
              <a:t>, e </a:t>
            </a:r>
            <a:r>
              <a:rPr lang="en-US" b="0" i="0" u="none" strike="noStrike" baseline="0" dirty="0" err="1"/>
              <a:t>sua</a:t>
            </a:r>
            <a:r>
              <a:rPr lang="en-US" b="0" i="0" u="none" strike="noStrike" baseline="0" dirty="0"/>
              <a:t> </a:t>
            </a:r>
            <a:r>
              <a:rPr lang="en-US" b="0" i="0" u="none" strike="noStrike" baseline="0" dirty="0" err="1"/>
              <a:t>escolha</a:t>
            </a:r>
            <a:r>
              <a:rPr lang="en-US" b="0" i="0" u="none" strike="noStrike" baseline="0" dirty="0"/>
              <a:t> </a:t>
            </a:r>
            <a:r>
              <a:rPr lang="en-US" b="0" i="0" u="none" strike="noStrike" baseline="0" dirty="0" err="1"/>
              <a:t>irá</a:t>
            </a:r>
            <a:r>
              <a:rPr lang="en-US" b="0" i="0" u="none" strike="noStrike" baseline="0" dirty="0"/>
              <a:t> </a:t>
            </a:r>
            <a:r>
              <a:rPr lang="en-US" b="0" i="0" u="none" strike="noStrike" baseline="0" dirty="0" err="1"/>
              <a:t>depender</a:t>
            </a:r>
            <a:r>
              <a:rPr lang="en-US" b="0" i="0" u="none" strike="noStrike" baseline="0" dirty="0"/>
              <a:t> da </a:t>
            </a:r>
            <a:r>
              <a:rPr lang="en-US" b="0" i="0" u="none" strike="noStrike" baseline="0" dirty="0" err="1"/>
              <a:t>vazão</a:t>
            </a:r>
            <a:r>
              <a:rPr lang="en-US" b="0" i="0" u="none" strike="noStrike" baseline="0" dirty="0"/>
              <a:t> </a:t>
            </a:r>
            <a:r>
              <a:rPr lang="en-US" b="0" i="0" u="none" strike="noStrike" baseline="0" dirty="0" err="1"/>
              <a:t>necessária</a:t>
            </a:r>
            <a:r>
              <a:rPr lang="en-US" b="0" i="0" u="none" strike="noStrike" baseline="0" dirty="0"/>
              <a:t>, </a:t>
            </a:r>
            <a:r>
              <a:rPr lang="en-US" b="0" i="0" u="none" strike="noStrike" baseline="0" dirty="0" err="1"/>
              <a:t>potência</a:t>
            </a:r>
            <a:r>
              <a:rPr lang="en-US" b="0" i="0" u="none" strike="noStrike" baseline="0" dirty="0"/>
              <a:t>, </a:t>
            </a:r>
            <a:r>
              <a:rPr lang="en-US" b="0" i="0" u="none" strike="noStrike" baseline="0" dirty="0" err="1"/>
              <a:t>nível</a:t>
            </a:r>
            <a:r>
              <a:rPr lang="en-US" b="0" i="0" u="none" strike="noStrike" baseline="0" dirty="0"/>
              <a:t> de </a:t>
            </a:r>
            <a:r>
              <a:rPr lang="en-US" b="0" i="0" u="none" strike="noStrike" baseline="0" dirty="0" err="1"/>
              <a:t>conforto</a:t>
            </a:r>
            <a:r>
              <a:rPr lang="en-US" b="0" i="0" u="none" strike="noStrike" baseline="0" dirty="0"/>
              <a:t>, </a:t>
            </a:r>
            <a:r>
              <a:rPr lang="en-US" b="0" i="0" u="none" strike="noStrike" baseline="0" dirty="0" err="1"/>
              <a:t>dentre</a:t>
            </a:r>
            <a:r>
              <a:rPr lang="en-US" b="0" i="0" u="none" strike="noStrike" baseline="0" dirty="0"/>
              <a:t> </a:t>
            </a:r>
            <a:r>
              <a:rPr lang="en-US" b="0" i="0" u="none" strike="noStrike" baseline="0" dirty="0" err="1"/>
              <a:t>outras</a:t>
            </a:r>
            <a:r>
              <a:rPr lang="en-US" b="0" i="0" u="none" strike="noStrike" baseline="0" dirty="0"/>
              <a:t> </a:t>
            </a:r>
            <a:r>
              <a:rPr lang="en-US" b="0" i="0" u="none" strike="noStrike" baseline="0" dirty="0" err="1"/>
              <a:t>variáveis</a:t>
            </a:r>
            <a:r>
              <a:rPr lang="en-US" b="0" i="0" u="none" strike="noStrike" baseline="0" dirty="0"/>
              <a:t>. Para um </a:t>
            </a:r>
            <a:r>
              <a:rPr lang="en-US" b="0" i="0" u="none" strike="noStrike" baseline="0" dirty="0" err="1"/>
              <a:t>sistema</a:t>
            </a:r>
            <a:r>
              <a:rPr lang="en-US" b="0" i="0" u="none" strike="noStrike" baseline="0" dirty="0"/>
              <a:t> de </a:t>
            </a:r>
            <a:r>
              <a:rPr lang="en-US" b="0" i="0" u="none" strike="noStrike" baseline="0" dirty="0" err="1"/>
              <a:t>aquecimento</a:t>
            </a:r>
            <a:r>
              <a:rPr lang="en-US" b="0" i="0" u="none" strike="noStrike" baseline="0" dirty="0"/>
              <a:t> solar </a:t>
            </a:r>
            <a:r>
              <a:rPr lang="en-US" b="0" i="0" u="none" strike="noStrike" baseline="0" dirty="0" err="1"/>
              <a:t>residencial</a:t>
            </a:r>
            <a:r>
              <a:rPr lang="en-US" b="0" i="0" u="none" strike="noStrike" baseline="0" dirty="0"/>
              <a:t>, </a:t>
            </a:r>
            <a:r>
              <a:rPr lang="en-US" b="0" i="0" u="none" strike="noStrike" baseline="0" dirty="0" err="1"/>
              <a:t>geralmente</a:t>
            </a:r>
            <a:r>
              <a:rPr lang="en-US" b="0" i="0" u="none" strike="noStrike" baseline="0" dirty="0"/>
              <a:t> </a:t>
            </a:r>
            <a:r>
              <a:rPr lang="en-US" b="0" i="0" u="none" strike="noStrike" baseline="0" dirty="0" err="1"/>
              <a:t>isto</a:t>
            </a:r>
            <a:r>
              <a:rPr lang="en-US" b="0" i="0" u="none" strike="noStrike" baseline="0" dirty="0"/>
              <a:t> é </a:t>
            </a:r>
            <a:r>
              <a:rPr lang="en-US" b="0" i="0" u="none" strike="noStrike" baseline="0" dirty="0" err="1"/>
              <a:t>definido</a:t>
            </a:r>
            <a:r>
              <a:rPr lang="en-US" b="0" i="0" u="none" strike="noStrike" baseline="0" dirty="0"/>
              <a:t> pela </a:t>
            </a:r>
            <a:r>
              <a:rPr lang="en-US" b="0" i="0" u="none" strike="noStrike" baseline="0" dirty="0" err="1"/>
              <a:t>quantidade</a:t>
            </a:r>
            <a:r>
              <a:rPr lang="en-US" b="0" i="0" u="none" strike="noStrike" baseline="0" dirty="0"/>
              <a:t> de </a:t>
            </a:r>
            <a:r>
              <a:rPr lang="en-US" b="0" i="0" u="none" strike="noStrike" baseline="0" dirty="0" err="1"/>
              <a:t>banheiros</a:t>
            </a:r>
            <a:r>
              <a:rPr lang="en-US" b="0" i="0" u="none" strike="noStrike" baseline="0" dirty="0"/>
              <a:t> e </a:t>
            </a:r>
            <a:r>
              <a:rPr lang="en-US" b="0" i="0" u="none" strike="noStrike" baseline="0" dirty="0" err="1"/>
              <a:t>pontos</a:t>
            </a:r>
            <a:r>
              <a:rPr lang="en-US" b="0" i="0" u="none" strike="noStrike" baseline="0" dirty="0"/>
              <a:t> de </a:t>
            </a:r>
            <a:r>
              <a:rPr lang="en-US" b="0" i="0" u="none" strike="noStrike" baseline="0" dirty="0" err="1"/>
              <a:t>utilização</a:t>
            </a:r>
            <a:r>
              <a:rPr lang="en-US" b="0" i="0" u="none" strike="noStrike" baseline="0" dirty="0"/>
              <a:t> de </a:t>
            </a:r>
            <a:r>
              <a:rPr lang="en-US" b="0" i="0" u="none" strike="noStrike" baseline="0" dirty="0" err="1"/>
              <a:t>água</a:t>
            </a:r>
            <a:r>
              <a:rPr lang="en-US" b="0" i="0" u="none" strike="noStrike" baseline="0" dirty="0"/>
              <a:t> </a:t>
            </a:r>
            <a:r>
              <a:rPr lang="en-US" b="0" i="0" u="none" strike="noStrike" baseline="0" dirty="0" err="1"/>
              <a:t>quente</a:t>
            </a:r>
            <a:r>
              <a:rPr lang="en-US" b="0" i="0" u="none" strike="noStrike" baseline="0" dirty="0"/>
              <a:t> (</a:t>
            </a:r>
            <a:r>
              <a:rPr lang="en-US" b="0" i="0" u="none" strike="noStrike" baseline="0" dirty="0" err="1"/>
              <a:t>digamos</a:t>
            </a:r>
            <a:r>
              <a:rPr lang="en-US" b="0" i="0" u="none" strike="noStrike" baseline="0" dirty="0"/>
              <a:t>, </a:t>
            </a:r>
            <a:r>
              <a:rPr lang="en-US" b="0" i="0" u="none" strike="noStrike" baseline="0" dirty="0" err="1"/>
              <a:t>uma</a:t>
            </a:r>
            <a:r>
              <a:rPr lang="en-US" b="0" i="0" u="none" strike="noStrike" baseline="0" dirty="0"/>
              <a:t> </a:t>
            </a:r>
            <a:r>
              <a:rPr lang="en-US" b="0" i="0" u="none" strike="noStrike" baseline="0" dirty="0" err="1"/>
              <a:t>lavanderia</a:t>
            </a:r>
            <a:r>
              <a:rPr lang="en-US" b="0" i="0" u="none" strike="noStrike" baseline="0" dirty="0"/>
              <a:t>), </a:t>
            </a:r>
            <a:r>
              <a:rPr lang="en-US" b="0" i="0" u="none" strike="noStrike" baseline="0" dirty="0" err="1"/>
              <a:t>onde</a:t>
            </a:r>
            <a:r>
              <a:rPr lang="en-US" b="0" i="0" u="none" strike="noStrike" baseline="0" dirty="0"/>
              <a:t>, </a:t>
            </a:r>
            <a:r>
              <a:rPr lang="en-US" b="0" i="0" u="none" strike="noStrike" baseline="0" dirty="0" err="1"/>
              <a:t>dependendo</a:t>
            </a:r>
            <a:r>
              <a:rPr lang="en-US" b="0" i="0" u="none" strike="noStrike" baseline="0" dirty="0"/>
              <a:t> do </a:t>
            </a:r>
            <a:r>
              <a:rPr lang="en-US" b="0" i="0" u="none" strike="noStrike" baseline="0" dirty="0" err="1"/>
              <a:t>uso</a:t>
            </a:r>
            <a:r>
              <a:rPr lang="en-US" b="0" i="0" u="none" strike="noStrike" baseline="0" dirty="0"/>
              <a:t> </a:t>
            </a:r>
            <a:r>
              <a:rPr lang="en-US" b="0" i="0" u="none" strike="noStrike" baseline="0" dirty="0" err="1"/>
              <a:t>simultâneo</a:t>
            </a:r>
            <a:r>
              <a:rPr lang="en-US" b="0" i="0" u="none" strike="noStrike" baseline="0" dirty="0"/>
              <a:t>, </a:t>
            </a:r>
            <a:r>
              <a:rPr lang="en-US" b="0" i="0" u="none" strike="noStrike" baseline="0" dirty="0" err="1"/>
              <a:t>pode</a:t>
            </a:r>
            <a:r>
              <a:rPr lang="en-US" b="0" i="0" u="none" strike="noStrike" baseline="0" dirty="0"/>
              <a:t> </a:t>
            </a:r>
            <a:r>
              <a:rPr lang="en-US" b="0" i="0" u="none" strike="noStrike" baseline="0" dirty="0" err="1"/>
              <a:t>exigir</a:t>
            </a:r>
            <a:r>
              <a:rPr lang="en-US" b="0" i="0" u="none" strike="noStrike" baseline="0" dirty="0"/>
              <a:t> </a:t>
            </a:r>
            <a:r>
              <a:rPr lang="en-US" b="0" i="0" u="none" strike="noStrike" baseline="0" dirty="0" err="1"/>
              <a:t>uma</a:t>
            </a:r>
            <a:r>
              <a:rPr lang="en-US" b="0" i="0" u="none" strike="noStrike" baseline="0" dirty="0"/>
              <a:t> </a:t>
            </a:r>
            <a:r>
              <a:rPr lang="en-US" b="0" i="0" u="none" strike="noStrike" baseline="0" dirty="0" err="1"/>
              <a:t>vazão</a:t>
            </a:r>
            <a:r>
              <a:rPr lang="en-US" b="0" i="0" u="none" strike="noStrike" baseline="0" dirty="0"/>
              <a:t> </a:t>
            </a:r>
            <a:r>
              <a:rPr lang="en-US" b="0" i="0" u="none" strike="noStrike" baseline="0" dirty="0" err="1"/>
              <a:t>menor</a:t>
            </a:r>
            <a:r>
              <a:rPr lang="en-US" b="0" i="0" u="none" strike="noStrike" baseline="0" dirty="0"/>
              <a:t> </a:t>
            </a:r>
            <a:r>
              <a:rPr lang="en-US" b="0" i="0" u="none" strike="noStrike" baseline="0" dirty="0" err="1"/>
              <a:t>ou</a:t>
            </a:r>
            <a:r>
              <a:rPr lang="en-US" b="0" i="0" u="none" strike="noStrike" baseline="0" dirty="0"/>
              <a:t> </a:t>
            </a:r>
            <a:r>
              <a:rPr lang="en-US" b="0" i="0" u="none" strike="noStrike" baseline="0" dirty="0" err="1"/>
              <a:t>maior</a:t>
            </a:r>
            <a:r>
              <a:rPr lang="en-US" b="0" i="0" u="none" strike="noStrike" baseline="0" dirty="0"/>
              <a:t>, e a </a:t>
            </a:r>
            <a:r>
              <a:rPr lang="en-US" b="0" i="0" u="none" strike="noStrike" baseline="0" dirty="0" err="1"/>
              <a:t>potência</a:t>
            </a:r>
            <a:r>
              <a:rPr lang="en-US" b="0" i="0" u="none" strike="noStrike" baseline="0" dirty="0"/>
              <a:t> do </a:t>
            </a:r>
            <a:r>
              <a:rPr lang="en-US" b="0" i="0" u="none" strike="noStrike" baseline="0" dirty="0" err="1"/>
              <a:t>pressurizador</a:t>
            </a:r>
            <a:r>
              <a:rPr lang="en-US" b="0" i="0" u="none" strike="noStrike" baseline="0" dirty="0"/>
              <a:t> </a:t>
            </a:r>
            <a:r>
              <a:rPr lang="en-US" b="0" i="0" u="none" strike="noStrike" baseline="0" dirty="0" err="1"/>
              <a:t>deve</a:t>
            </a:r>
            <a:r>
              <a:rPr lang="en-US" b="0" i="0" u="none" strike="noStrike" baseline="0" dirty="0"/>
              <a:t> ser </a:t>
            </a:r>
            <a:r>
              <a:rPr lang="en-US" b="0" i="0" u="none" strike="noStrike" baseline="0" dirty="0" err="1"/>
              <a:t>suficiente</a:t>
            </a:r>
            <a:r>
              <a:rPr lang="en-US" b="0" i="0" u="none" strike="noStrike" baseline="0" dirty="0"/>
              <a:t> </a:t>
            </a:r>
            <a:r>
              <a:rPr lang="en-US" b="0" i="0" u="none" strike="noStrike" baseline="0" dirty="0" err="1"/>
              <a:t>até</a:t>
            </a:r>
            <a:r>
              <a:rPr lang="en-US" b="0" i="0" u="none" strike="noStrike" baseline="0" dirty="0"/>
              <a:t> </a:t>
            </a:r>
            <a:r>
              <a:rPr lang="en-US" b="0" i="0" u="none" strike="noStrike" baseline="0" dirty="0" err="1"/>
              <a:t>mesmo</a:t>
            </a:r>
            <a:r>
              <a:rPr lang="en-US" b="0" i="0" u="none" strike="noStrike" baseline="0" dirty="0"/>
              <a:t> para o </a:t>
            </a:r>
            <a:r>
              <a:rPr lang="en-US" b="0" i="0" u="none" strike="noStrike" baseline="0" dirty="0" err="1"/>
              <a:t>pior</a:t>
            </a:r>
            <a:r>
              <a:rPr lang="en-US" b="0" i="0" u="none" strike="noStrike" baseline="0" dirty="0"/>
              <a:t> </a:t>
            </a:r>
            <a:r>
              <a:rPr lang="en-US" b="0" i="0" u="none" strike="noStrike" baseline="0" dirty="0" err="1"/>
              <a:t>cenário</a:t>
            </a:r>
            <a:r>
              <a:rPr lang="en-US" b="0" i="0" u="none" strike="noStrike" baseline="0" dirty="0"/>
              <a:t> </a:t>
            </a:r>
            <a:r>
              <a:rPr lang="en-US" b="0" i="0" u="none" strike="noStrike" baseline="0" dirty="0" err="1"/>
              <a:t>possível</a:t>
            </a:r>
            <a:r>
              <a:rPr lang="en-US" b="0" i="0" u="none" strike="noStrike" baseline="0" dirty="0"/>
              <a:t>. </a:t>
            </a:r>
          </a:p>
          <a:p>
            <a:pPr>
              <a:lnSpc>
                <a:spcPct val="90000"/>
              </a:lnSpc>
            </a:pPr>
            <a:r>
              <a:rPr lang="en-US" b="0" i="0" u="none" strike="noStrike" baseline="0" dirty="0"/>
              <a:t>Por </a:t>
            </a:r>
            <a:r>
              <a:rPr lang="en-US" b="0" i="0" u="none" strike="noStrike" baseline="0" dirty="0" err="1"/>
              <a:t>exemplo:em</a:t>
            </a:r>
            <a:r>
              <a:rPr lang="en-US" b="0" i="0" u="none" strike="noStrike" baseline="0" dirty="0"/>
              <a:t> </a:t>
            </a:r>
            <a:r>
              <a:rPr lang="en-US" b="0" i="0" u="none" strike="noStrike" baseline="0" dirty="0" err="1"/>
              <a:t>uma</a:t>
            </a:r>
            <a:r>
              <a:rPr lang="en-US" b="0" i="0" u="none" strike="noStrike" baseline="0" dirty="0"/>
              <a:t> casa com 3 </a:t>
            </a:r>
            <a:r>
              <a:rPr lang="en-US" b="0" i="0" u="none" strike="noStrike" baseline="0" dirty="0" err="1"/>
              <a:t>banheiros</a:t>
            </a:r>
            <a:r>
              <a:rPr lang="en-US" b="0" i="0" u="none" strike="noStrike" baseline="0" dirty="0"/>
              <a:t>, </a:t>
            </a:r>
            <a:r>
              <a:rPr lang="en-US" b="0" i="0" u="none" strike="noStrike" baseline="0" dirty="0" err="1"/>
              <a:t>em</a:t>
            </a:r>
            <a:r>
              <a:rPr lang="en-US" b="0" i="0" u="none" strike="noStrike" baseline="0" dirty="0"/>
              <a:t> </a:t>
            </a:r>
            <a:r>
              <a:rPr lang="en-US" b="0" i="0" u="none" strike="noStrike" baseline="0" dirty="0" err="1"/>
              <a:t>uma</a:t>
            </a:r>
            <a:r>
              <a:rPr lang="en-US" b="0" i="0" u="none" strike="noStrike" baseline="0" dirty="0"/>
              <a:t> </a:t>
            </a:r>
            <a:r>
              <a:rPr lang="en-US" b="0" i="0" u="none" strike="noStrike" baseline="0" dirty="0" err="1"/>
              <a:t>família</a:t>
            </a:r>
            <a:r>
              <a:rPr lang="en-US" b="0" i="0" u="none" strike="noStrike" baseline="0" dirty="0"/>
              <a:t> de 5 </a:t>
            </a:r>
            <a:r>
              <a:rPr lang="en-US" b="0" i="0" u="none" strike="noStrike" baseline="0" dirty="0" err="1"/>
              <a:t>pessoas</a:t>
            </a:r>
            <a:r>
              <a:rPr lang="en-US" b="0" i="0" u="none" strike="noStrike" baseline="0" dirty="0"/>
              <a:t>, </a:t>
            </a:r>
            <a:r>
              <a:rPr lang="en-US" b="0" i="0" u="none" strike="noStrike" baseline="0" dirty="0" err="1"/>
              <a:t>composta</a:t>
            </a:r>
            <a:r>
              <a:rPr lang="en-US" b="0" i="0" u="none" strike="noStrike" baseline="0" dirty="0"/>
              <a:t> </a:t>
            </a:r>
            <a:r>
              <a:rPr lang="en-US" b="0" i="0" u="none" strike="noStrike" baseline="0" dirty="0" err="1"/>
              <a:t>por</a:t>
            </a:r>
            <a:r>
              <a:rPr lang="en-US" b="0" i="0" u="none" strike="noStrike" baseline="0" dirty="0"/>
              <a:t> um pai, </a:t>
            </a:r>
            <a:r>
              <a:rPr lang="en-US" b="0" i="0" u="none" strike="noStrike" baseline="0" dirty="0" err="1"/>
              <a:t>uma</a:t>
            </a:r>
            <a:r>
              <a:rPr lang="en-US" b="0" i="0" u="none" strike="noStrike" baseline="0" dirty="0"/>
              <a:t> </a:t>
            </a:r>
            <a:r>
              <a:rPr lang="en-US" b="0" i="0" u="none" strike="noStrike" baseline="0" dirty="0" err="1"/>
              <a:t>mãe</a:t>
            </a:r>
            <a:r>
              <a:rPr lang="en-US" b="0" i="0" u="none" strike="noStrike" baseline="0" dirty="0"/>
              <a:t> e </a:t>
            </a:r>
            <a:r>
              <a:rPr lang="en-US" b="0" i="0" u="none" strike="noStrike" baseline="0" dirty="0" err="1"/>
              <a:t>três</a:t>
            </a:r>
            <a:r>
              <a:rPr lang="en-US" b="0" i="0" u="none" strike="noStrike" baseline="0" dirty="0"/>
              <a:t> </a:t>
            </a:r>
            <a:r>
              <a:rPr lang="en-US" b="0" i="0" u="none" strike="noStrike" baseline="0" dirty="0" err="1"/>
              <a:t>crianças</a:t>
            </a:r>
            <a:r>
              <a:rPr lang="en-US" b="0" i="0" u="none" strike="noStrike" baseline="0" dirty="0"/>
              <a:t>, </a:t>
            </a:r>
            <a:r>
              <a:rPr lang="en-US" b="0" i="0" u="none" strike="noStrike" baseline="0" dirty="0" err="1"/>
              <a:t>os</a:t>
            </a:r>
            <a:r>
              <a:rPr lang="en-US" b="0" i="0" u="none" strike="noStrike" baseline="0" dirty="0"/>
              <a:t> </a:t>
            </a:r>
            <a:r>
              <a:rPr lang="en-US" b="0" i="0" u="none" strike="noStrike" baseline="0" dirty="0" err="1"/>
              <a:t>três</a:t>
            </a:r>
            <a:r>
              <a:rPr lang="en-US" b="0" i="0" u="none" strike="noStrike" baseline="0" dirty="0"/>
              <a:t> </a:t>
            </a:r>
            <a:r>
              <a:rPr lang="en-US" b="0" i="0" u="none" strike="noStrike" baseline="0" dirty="0" err="1"/>
              <a:t>filhos</a:t>
            </a:r>
            <a:r>
              <a:rPr lang="en-US" b="0" i="0" u="none" strike="noStrike" baseline="0" dirty="0"/>
              <a:t> </a:t>
            </a:r>
            <a:r>
              <a:rPr lang="en-US" b="0" i="0" u="none" strike="noStrike" baseline="0" dirty="0" err="1"/>
              <a:t>cheguem</a:t>
            </a:r>
            <a:r>
              <a:rPr lang="en-US" b="0" i="0" u="none" strike="noStrike" baseline="0" dirty="0"/>
              <a:t> ao </a:t>
            </a:r>
            <a:r>
              <a:rPr lang="en-US" b="0" i="0" u="none" strike="noStrike" baseline="0" dirty="0" err="1"/>
              <a:t>mesmo</a:t>
            </a:r>
            <a:r>
              <a:rPr lang="en-US" b="0" i="0" u="none" strike="noStrike" baseline="0" dirty="0"/>
              <a:t> tempo da </a:t>
            </a:r>
            <a:r>
              <a:rPr lang="en-US" b="0" i="0" u="none" strike="noStrike" baseline="0" dirty="0" err="1"/>
              <a:t>escola</a:t>
            </a:r>
            <a:r>
              <a:rPr lang="en-US" b="0" i="0" u="none" strike="noStrike" baseline="0" dirty="0"/>
              <a:t>. </a:t>
            </a:r>
            <a:r>
              <a:rPr lang="en-US" b="0" i="0" u="none" strike="noStrike" baseline="0" dirty="0" err="1"/>
              <a:t>Enquanto</a:t>
            </a:r>
            <a:r>
              <a:rPr lang="en-US" b="0" i="0" u="none" strike="noStrike" baseline="0" dirty="0"/>
              <a:t> </a:t>
            </a:r>
            <a:r>
              <a:rPr lang="en-US" b="0" i="0" u="none" strike="noStrike" baseline="0" dirty="0" err="1"/>
              <a:t>eles</a:t>
            </a:r>
            <a:r>
              <a:rPr lang="en-US" b="0" i="0" u="none" strike="noStrike" baseline="0" dirty="0"/>
              <a:t> se </a:t>
            </a:r>
            <a:r>
              <a:rPr lang="en-US" b="0" i="0" u="none" strike="noStrike" baseline="0" dirty="0" err="1"/>
              <a:t>dirigiam</a:t>
            </a:r>
            <a:r>
              <a:rPr lang="en-US" b="0" i="0" u="none" strike="noStrike" baseline="0" dirty="0"/>
              <a:t> ao </a:t>
            </a:r>
            <a:r>
              <a:rPr lang="en-US" b="0" i="0" u="none" strike="noStrike" baseline="0" dirty="0" err="1"/>
              <a:t>banho</a:t>
            </a:r>
            <a:r>
              <a:rPr lang="en-US" b="0" i="0" u="none" strike="noStrike" baseline="0" dirty="0"/>
              <a:t>, um dos </a:t>
            </a:r>
            <a:r>
              <a:rPr lang="en-US" b="0" i="0" u="none" strike="noStrike" baseline="0" dirty="0" err="1"/>
              <a:t>responsáveis</a:t>
            </a:r>
            <a:r>
              <a:rPr lang="en-US" b="0" i="0" u="none" strike="noStrike" baseline="0" dirty="0"/>
              <a:t> </a:t>
            </a:r>
            <a:r>
              <a:rPr lang="en-US" b="0" i="0" u="none" strike="noStrike" baseline="0" dirty="0" err="1"/>
              <a:t>recolheu</a:t>
            </a:r>
            <a:r>
              <a:rPr lang="en-US" b="0" i="0" u="none" strike="noStrike" baseline="0" dirty="0"/>
              <a:t> as </a:t>
            </a:r>
            <a:r>
              <a:rPr lang="en-US" b="0" i="0" u="none" strike="noStrike" baseline="0" dirty="0" err="1"/>
              <a:t>roupas</a:t>
            </a:r>
            <a:r>
              <a:rPr lang="en-US" b="0" i="0" u="none" strike="noStrike" baseline="0" dirty="0"/>
              <a:t> e </a:t>
            </a:r>
            <a:r>
              <a:rPr lang="en-US" b="0" i="0" u="none" strike="noStrike" baseline="0" dirty="0" err="1"/>
              <a:t>levou</a:t>
            </a:r>
            <a:r>
              <a:rPr lang="en-US" b="0" i="0" u="none" strike="noStrike" baseline="0" dirty="0"/>
              <a:t> à </a:t>
            </a:r>
            <a:r>
              <a:rPr lang="en-US" b="0" i="0" u="none" strike="noStrike" baseline="0" dirty="0" err="1"/>
              <a:t>lavanderia</a:t>
            </a:r>
            <a:r>
              <a:rPr lang="en-US" b="0" i="0" u="none" strike="noStrike" baseline="0" dirty="0"/>
              <a:t>, e o outro </a:t>
            </a:r>
            <a:r>
              <a:rPr lang="en-US" b="0" i="0" u="none" strike="noStrike" baseline="0" dirty="0" err="1"/>
              <a:t>vai</a:t>
            </a:r>
            <a:r>
              <a:rPr lang="en-US" b="0" i="0" u="none" strike="noStrike" baseline="0" dirty="0"/>
              <a:t> para a </a:t>
            </a:r>
            <a:r>
              <a:rPr lang="en-US" b="0" i="0" u="none" strike="noStrike" baseline="0" dirty="0" err="1"/>
              <a:t>cozinha</a:t>
            </a:r>
            <a:r>
              <a:rPr lang="en-US" b="0" i="0" u="none" strike="noStrike" baseline="0" dirty="0"/>
              <a:t> </a:t>
            </a:r>
            <a:r>
              <a:rPr lang="en-US" b="0" i="0" u="none" strike="noStrike" baseline="0" dirty="0" err="1"/>
              <a:t>iniciar</a:t>
            </a:r>
            <a:r>
              <a:rPr lang="en-US" b="0" i="0" u="none" strike="noStrike" baseline="0" dirty="0"/>
              <a:t> </a:t>
            </a:r>
            <a:r>
              <a:rPr lang="en-US" b="0" i="0" u="none" strike="noStrike" baseline="0" dirty="0" err="1"/>
              <a:t>os</a:t>
            </a:r>
            <a:r>
              <a:rPr lang="en-US" b="0" i="0" u="none" strike="noStrike" baseline="0" dirty="0"/>
              <a:t> </a:t>
            </a:r>
            <a:r>
              <a:rPr lang="en-US" b="0" i="0" u="none" strike="noStrike" baseline="0" dirty="0" err="1"/>
              <a:t>preparativos</a:t>
            </a:r>
            <a:r>
              <a:rPr lang="en-US" b="0" i="0" u="none" strike="noStrike" baseline="0" dirty="0"/>
              <a:t> para o </a:t>
            </a:r>
            <a:r>
              <a:rPr lang="en-US" b="0" i="0" u="none" strike="noStrike" baseline="0" dirty="0" err="1"/>
              <a:t>jantar</a:t>
            </a:r>
            <a:r>
              <a:rPr lang="en-US" b="0" i="0" u="none" strike="noStrike" baseline="0" dirty="0"/>
              <a:t>. Neste </a:t>
            </a:r>
            <a:r>
              <a:rPr lang="en-US" b="0" i="0" u="none" strike="noStrike" baseline="0" dirty="0" err="1"/>
              <a:t>caso</a:t>
            </a:r>
            <a:r>
              <a:rPr lang="en-US" b="0" i="0" u="none" strike="noStrike" baseline="0" dirty="0"/>
              <a:t>, o </a:t>
            </a:r>
            <a:r>
              <a:rPr lang="en-US" b="0" i="0" u="none" strike="noStrike" baseline="0" dirty="0" err="1"/>
              <a:t>consumo</a:t>
            </a:r>
            <a:r>
              <a:rPr lang="en-US" b="0" i="0" u="none" strike="noStrike" baseline="0" dirty="0"/>
              <a:t> de </a:t>
            </a:r>
            <a:r>
              <a:rPr lang="en-US" b="0" i="0" u="none" strike="noStrike" baseline="0" dirty="0" err="1"/>
              <a:t>água</a:t>
            </a:r>
            <a:r>
              <a:rPr lang="en-US" b="0" i="0" u="none" strike="noStrike" baseline="0" dirty="0"/>
              <a:t>, </a:t>
            </a:r>
            <a:r>
              <a:rPr lang="en-US" b="0" i="0" u="none" strike="noStrike" baseline="0" dirty="0" err="1"/>
              <a:t>especialmente</a:t>
            </a:r>
            <a:r>
              <a:rPr lang="en-US" b="0" i="0" u="none" strike="noStrike" baseline="0" dirty="0"/>
              <a:t> o de </a:t>
            </a:r>
            <a:r>
              <a:rPr lang="en-US" b="0" i="0" u="none" strike="noStrike" baseline="0" dirty="0" err="1"/>
              <a:t>água</a:t>
            </a:r>
            <a:r>
              <a:rPr lang="en-US" b="0" i="0" u="none" strike="noStrike" baseline="0" dirty="0"/>
              <a:t> </a:t>
            </a:r>
            <a:r>
              <a:rPr lang="en-US" b="0" i="0" u="none" strike="noStrike" baseline="0" dirty="0" err="1"/>
              <a:t>quente</a:t>
            </a:r>
            <a:r>
              <a:rPr lang="en-US" b="0" i="0" u="none" strike="noStrike" baseline="0" dirty="0"/>
              <a:t>, </a:t>
            </a:r>
            <a:r>
              <a:rPr lang="en-US" b="0" i="0" u="none" strike="noStrike" baseline="0" dirty="0" err="1"/>
              <a:t>será</a:t>
            </a:r>
            <a:r>
              <a:rPr lang="en-US" b="0" i="0" u="none" strike="noStrike" baseline="0" dirty="0"/>
              <a:t> </a:t>
            </a:r>
            <a:r>
              <a:rPr lang="en-US" b="0" i="0" u="none" strike="noStrike" baseline="0" dirty="0" err="1"/>
              <a:t>bem</a:t>
            </a:r>
            <a:r>
              <a:rPr lang="en-US" b="0" i="0" u="none" strike="noStrike" baseline="0" dirty="0"/>
              <a:t> </a:t>
            </a:r>
            <a:r>
              <a:rPr lang="en-US" b="0" i="0" u="none" strike="noStrike" baseline="0" dirty="0" err="1"/>
              <a:t>elevado</a:t>
            </a:r>
            <a:r>
              <a:rPr lang="en-US" b="0" i="0" u="none" strike="noStrike" baseline="0" dirty="0"/>
              <a:t>, e </a:t>
            </a:r>
            <a:r>
              <a:rPr lang="en-US" b="0" i="0" u="none" strike="noStrike" baseline="0" dirty="0" err="1"/>
              <a:t>todos</a:t>
            </a:r>
            <a:r>
              <a:rPr lang="en-US" b="0" i="0" u="none" strike="noStrike" baseline="0" dirty="0"/>
              <a:t> </a:t>
            </a:r>
            <a:r>
              <a:rPr lang="en-US" b="0" i="0" u="none" strike="noStrike" baseline="0" dirty="0" err="1"/>
              <a:t>eles</a:t>
            </a:r>
            <a:r>
              <a:rPr lang="en-US" b="0" i="0" u="none" strike="noStrike" baseline="0" dirty="0"/>
              <a:t> </a:t>
            </a:r>
            <a:r>
              <a:rPr lang="en-US" b="0" i="0" u="none" strike="noStrike" baseline="0" dirty="0" err="1"/>
              <a:t>devem</a:t>
            </a:r>
            <a:r>
              <a:rPr lang="en-US" b="0" i="0" u="none" strike="noStrike" baseline="0" dirty="0"/>
              <a:t> ser </a:t>
            </a:r>
            <a:r>
              <a:rPr lang="en-US" b="0" i="0" u="none" strike="noStrike" baseline="0" dirty="0" err="1"/>
              <a:t>alimentados</a:t>
            </a:r>
            <a:r>
              <a:rPr lang="en-US" b="0" i="0" u="none" strike="noStrike" baseline="0" dirty="0"/>
              <a:t> de modo a </a:t>
            </a:r>
            <a:r>
              <a:rPr lang="en-US" b="0" i="0" u="none" strike="noStrike" baseline="0" dirty="0" err="1"/>
              <a:t>não</a:t>
            </a:r>
            <a:r>
              <a:rPr lang="en-US" b="0" i="0" u="none" strike="noStrike" baseline="0" dirty="0"/>
              <a:t> </a:t>
            </a:r>
            <a:r>
              <a:rPr lang="en-US" b="0" i="0" u="none" strike="noStrike" baseline="0" dirty="0" err="1"/>
              <a:t>terem</a:t>
            </a:r>
            <a:r>
              <a:rPr lang="en-US" b="0" i="0" u="none" strike="noStrike" baseline="0" dirty="0"/>
              <a:t> </a:t>
            </a:r>
            <a:r>
              <a:rPr lang="en-US" b="0" i="0" u="none" strike="noStrike" baseline="0" dirty="0" err="1"/>
              <a:t>suas</a:t>
            </a:r>
            <a:r>
              <a:rPr lang="en-US" b="0" i="0" u="none" strike="noStrike" baseline="0" dirty="0"/>
              <a:t> </a:t>
            </a:r>
            <a:r>
              <a:rPr lang="en-US" b="0" i="0" u="none" strike="noStrike" baseline="0" dirty="0" err="1"/>
              <a:t>atividades</a:t>
            </a:r>
            <a:r>
              <a:rPr lang="en-US" b="0" i="0" u="none" strike="noStrike" baseline="0" dirty="0"/>
              <a:t> </a:t>
            </a:r>
            <a:r>
              <a:rPr lang="en-US" b="0" i="0" u="none" strike="noStrike" baseline="0" dirty="0" err="1"/>
              <a:t>interrompidas</a:t>
            </a:r>
            <a:r>
              <a:rPr lang="en-US" b="0" i="0" u="none" strike="noStrike" baseline="0" dirty="0"/>
              <a:t>. Ao </a:t>
            </a:r>
            <a:r>
              <a:rPr lang="en-US" b="0" i="0" u="none" strike="noStrike" baseline="0" dirty="0" err="1"/>
              <a:t>mesmo</a:t>
            </a:r>
            <a:r>
              <a:rPr lang="en-US" b="0" i="0" u="none" strike="noStrike" baseline="0" dirty="0"/>
              <a:t> tempo, </a:t>
            </a:r>
            <a:r>
              <a:rPr lang="en-US" b="0" i="0" u="none" strike="noStrike" baseline="0" dirty="0" err="1"/>
              <a:t>uma</a:t>
            </a:r>
            <a:r>
              <a:rPr lang="en-US" b="0" i="0" u="none" strike="noStrike" baseline="0" dirty="0"/>
              <a:t> </a:t>
            </a:r>
            <a:r>
              <a:rPr lang="en-US" b="0" i="0" u="none" strike="noStrike" baseline="0" dirty="0" err="1"/>
              <a:t>família</a:t>
            </a:r>
            <a:r>
              <a:rPr lang="en-US" b="0" i="0" u="none" strike="noStrike" baseline="0" dirty="0"/>
              <a:t> </a:t>
            </a:r>
            <a:r>
              <a:rPr lang="en-US" b="0" i="0" u="none" strike="noStrike" baseline="0" dirty="0" err="1"/>
              <a:t>composta</a:t>
            </a:r>
            <a:r>
              <a:rPr lang="en-US" b="0" i="0" u="none" strike="noStrike" baseline="0" dirty="0"/>
              <a:t> </a:t>
            </a:r>
            <a:r>
              <a:rPr lang="en-US" b="0" i="0" u="none" strike="noStrike" baseline="0" dirty="0" err="1"/>
              <a:t>por</a:t>
            </a:r>
            <a:r>
              <a:rPr lang="en-US" b="0" i="0" u="none" strike="noStrike" baseline="0" dirty="0"/>
              <a:t> 2 </a:t>
            </a:r>
            <a:r>
              <a:rPr lang="en-US" b="0" i="0" u="none" strike="noStrike" baseline="0" dirty="0" err="1"/>
              <a:t>pessoas</a:t>
            </a:r>
            <a:r>
              <a:rPr lang="en-US" b="0" i="0" u="none" strike="noStrike" baseline="0" dirty="0"/>
              <a:t>, </a:t>
            </a:r>
            <a:r>
              <a:rPr lang="en-US" b="0" i="0" u="none" strike="noStrike" baseline="0" dirty="0" err="1"/>
              <a:t>por</a:t>
            </a:r>
            <a:r>
              <a:rPr lang="en-US" b="0" i="0" u="none" strike="noStrike" baseline="0" dirty="0"/>
              <a:t> </a:t>
            </a:r>
            <a:r>
              <a:rPr lang="en-US" b="0" i="0" u="none" strike="noStrike" baseline="0" dirty="0" err="1"/>
              <a:t>exemplo</a:t>
            </a:r>
            <a:r>
              <a:rPr lang="en-US" b="0" i="0" u="none" strike="noStrike" baseline="0" dirty="0"/>
              <a:t>, </a:t>
            </a:r>
            <a:r>
              <a:rPr lang="en-US" b="0" i="0" u="none" strike="noStrike" baseline="0" dirty="0" err="1"/>
              <a:t>teria</a:t>
            </a:r>
            <a:r>
              <a:rPr lang="en-US" b="0" i="0" u="none" strike="noStrike" baseline="0" dirty="0"/>
              <a:t> um </a:t>
            </a:r>
            <a:r>
              <a:rPr lang="en-US" b="0" i="0" u="none" strike="noStrike" baseline="0" dirty="0" err="1"/>
              <a:t>comportamento</a:t>
            </a:r>
            <a:r>
              <a:rPr lang="en-US" b="0" i="0" u="none" strike="noStrike" baseline="0" dirty="0"/>
              <a:t> de </a:t>
            </a:r>
            <a:r>
              <a:rPr lang="en-US" b="0" i="0" u="none" strike="noStrike" baseline="0" dirty="0" err="1"/>
              <a:t>consumo</a:t>
            </a:r>
            <a:r>
              <a:rPr lang="en-US" b="0" i="0" u="none" strike="noStrike" baseline="0" dirty="0"/>
              <a:t> </a:t>
            </a:r>
            <a:r>
              <a:rPr lang="en-US" b="0" i="0" u="none" strike="noStrike" baseline="0" dirty="0" err="1"/>
              <a:t>bem</a:t>
            </a:r>
            <a:r>
              <a:rPr lang="en-US" b="0" i="0" u="none" strike="noStrike" baseline="0" dirty="0"/>
              <a:t> </a:t>
            </a:r>
            <a:r>
              <a:rPr lang="en-US" b="0" i="0" u="none" strike="noStrike" baseline="0" dirty="0" err="1"/>
              <a:t>diferente</a:t>
            </a:r>
            <a:r>
              <a:rPr lang="en-US" b="0" i="0" u="none" strike="noStrike" baseline="0" dirty="0"/>
              <a:t>. </a:t>
            </a:r>
          </a:p>
          <a:p>
            <a:pPr indent="-182880">
              <a:lnSpc>
                <a:spcPct val="90000"/>
              </a:lnSpc>
              <a:buFont typeface="Wingdings 2" pitchFamily="18" charset="2"/>
              <a:buChar char=""/>
            </a:pPr>
            <a:r>
              <a:rPr lang="en-US" b="0" i="0" u="none" strike="noStrike" baseline="0" dirty="0"/>
              <a:t>Antes de se </a:t>
            </a:r>
            <a:r>
              <a:rPr lang="en-US" b="0" i="0" u="none" strike="noStrike" baseline="0" dirty="0" err="1"/>
              <a:t>adquirir</a:t>
            </a:r>
            <a:r>
              <a:rPr lang="en-US" b="0" i="0" u="none" strike="noStrike" baseline="0" dirty="0"/>
              <a:t> </a:t>
            </a:r>
            <a:r>
              <a:rPr lang="en-US" b="0" i="0" u="none" strike="noStrike" baseline="0" dirty="0" err="1"/>
              <a:t>qualquer</a:t>
            </a:r>
            <a:r>
              <a:rPr lang="en-US" b="0" i="0" u="none" strike="noStrike" baseline="0" dirty="0"/>
              <a:t> um deles, é </a:t>
            </a:r>
            <a:r>
              <a:rPr lang="en-US" b="0" i="0" u="none" strike="noStrike" baseline="0" dirty="0" err="1"/>
              <a:t>importante</a:t>
            </a:r>
            <a:r>
              <a:rPr lang="en-US" b="0" i="0" u="none" strike="noStrike" baseline="0" dirty="0"/>
              <a:t> a </a:t>
            </a:r>
            <a:r>
              <a:rPr lang="en-US" b="0" i="0" u="none" strike="noStrike" baseline="0" dirty="0" err="1"/>
              <a:t>avaliação</a:t>
            </a:r>
            <a:r>
              <a:rPr lang="en-US" b="0" i="0" u="none" strike="noStrike" baseline="0" dirty="0"/>
              <a:t> do </a:t>
            </a:r>
            <a:r>
              <a:rPr lang="en-US" b="0" i="0" u="none" strike="noStrike" baseline="0" dirty="0" err="1"/>
              <a:t>técnico</a:t>
            </a:r>
            <a:r>
              <a:rPr lang="en-US" b="0" i="0" u="none" strike="noStrike" baseline="0" dirty="0"/>
              <a:t> </a:t>
            </a:r>
            <a:r>
              <a:rPr lang="en-US" b="0" i="0" u="none" strike="noStrike" baseline="0" dirty="0" err="1"/>
              <a:t>especializado</a:t>
            </a:r>
            <a:r>
              <a:rPr lang="en-US" b="0" i="0" u="none" strike="noStrike" baseline="0" dirty="0"/>
              <a:t>. </a:t>
            </a:r>
            <a:r>
              <a:rPr lang="en-US" b="0" i="0" u="none" strike="noStrike" baseline="0" dirty="0" err="1"/>
              <a:t>Ele</a:t>
            </a:r>
            <a:r>
              <a:rPr lang="en-US" b="0" i="0" u="none" strike="noStrike" baseline="0" dirty="0"/>
              <a:t> </a:t>
            </a:r>
            <a:r>
              <a:rPr lang="en-US" b="0" i="0" u="none" strike="noStrike" baseline="0" dirty="0" err="1"/>
              <a:t>também</a:t>
            </a:r>
            <a:r>
              <a:rPr lang="en-US" b="0" i="0" u="none" strike="noStrike" baseline="0" dirty="0"/>
              <a:t> é </a:t>
            </a:r>
            <a:r>
              <a:rPr lang="en-US" b="0" i="0" u="none" strike="noStrike" baseline="0" dirty="0" err="1"/>
              <a:t>classificado</a:t>
            </a:r>
            <a:r>
              <a:rPr lang="en-US" b="0" i="0" u="none" strike="noStrike" baseline="0" dirty="0"/>
              <a:t> </a:t>
            </a:r>
            <a:r>
              <a:rPr lang="en-US" b="0" i="0" u="none" strike="noStrike" baseline="0" dirty="0" err="1"/>
              <a:t>em</a:t>
            </a:r>
            <a:r>
              <a:rPr lang="en-US" b="0" i="0" u="none" strike="noStrike" baseline="0" dirty="0"/>
              <a:t> </a:t>
            </a:r>
            <a:r>
              <a:rPr lang="en-US" b="1" i="0" u="none" strike="noStrike" baseline="0" dirty="0" err="1"/>
              <a:t>tipos</a:t>
            </a:r>
            <a:r>
              <a:rPr lang="en-US" b="0" i="0" u="none" strike="noStrike" baseline="0" dirty="0"/>
              <a:t>. </a:t>
            </a:r>
            <a:endParaRPr lang="en-US" dirty="0"/>
          </a:p>
        </p:txBody>
      </p:sp>
      <p:pic>
        <p:nvPicPr>
          <p:cNvPr id="6" name="Espaço Reservado para Conteúdo 5">
            <a:extLst>
              <a:ext uri="{FF2B5EF4-FFF2-40B4-BE49-F238E27FC236}">
                <a16:creationId xmlns:a16="http://schemas.microsoft.com/office/drawing/2014/main" id="{F849585E-5A19-A09C-8872-1717E7FB711A}"/>
              </a:ext>
            </a:extLst>
          </p:cNvPr>
          <p:cNvPicPr>
            <a:picLocks noGrp="1" noChangeAspect="1"/>
          </p:cNvPicPr>
          <p:nvPr>
            <p:ph idx="1"/>
          </p:nvPr>
        </p:nvPicPr>
        <p:blipFill>
          <a:blip r:embed="rId2"/>
          <a:stretch>
            <a:fillRect/>
          </a:stretch>
        </p:blipFill>
        <p:spPr>
          <a:xfrm>
            <a:off x="7552944" y="1535135"/>
            <a:ext cx="3778286" cy="3778286"/>
          </a:xfrm>
          <a:prstGeom prst="rect">
            <a:avLst/>
          </a:prstGeom>
        </p:spPr>
      </p:pic>
      <p:sp>
        <p:nvSpPr>
          <p:cNvPr id="19" name="Rectangle 18">
            <a:extLst>
              <a:ext uri="{FF2B5EF4-FFF2-40B4-BE49-F238E27FC236}">
                <a16:creationId xmlns:a16="http://schemas.microsoft.com/office/drawing/2014/main" id="{E79D076F-656A-4CD9-83AD-AF8F4B28C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78243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86EEAC6-011F-4499-ACFF-2FDC742DB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6970F14D-B6E6-40EA-96B4-4E18D0CF9D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5" name="Rectangle 14">
            <a:extLst>
              <a:ext uri="{FF2B5EF4-FFF2-40B4-BE49-F238E27FC236}">
                <a16:creationId xmlns:a16="http://schemas.microsoft.com/office/drawing/2014/main" id="{696A55C8-89F1-439D-863D-E208C0AC8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Espaço Reservado para Conteúdo 5" descr="Teclado de computador&#10;&#10;Descrição gerada automaticamente com confiança baixa">
            <a:extLst>
              <a:ext uri="{FF2B5EF4-FFF2-40B4-BE49-F238E27FC236}">
                <a16:creationId xmlns:a16="http://schemas.microsoft.com/office/drawing/2014/main" id="{CE6E0EE0-6F62-65E4-6B4C-351AB7A4FB8F}"/>
              </a:ext>
            </a:extLst>
          </p:cNvPr>
          <p:cNvPicPr>
            <a:picLocks noGrp="1" noChangeAspect="1"/>
          </p:cNvPicPr>
          <p:nvPr>
            <p:ph idx="1"/>
          </p:nvPr>
        </p:nvPicPr>
        <p:blipFill rotWithShape="1">
          <a:blip r:embed="rId2"/>
          <a:srcRect t="38773" r="-1" b="4962"/>
          <a:stretch/>
        </p:blipFill>
        <p:spPr>
          <a:xfrm>
            <a:off x="20" y="1"/>
            <a:ext cx="12188932" cy="6858000"/>
          </a:xfrm>
          <a:prstGeom prst="rect">
            <a:avLst/>
          </a:prstGeom>
        </p:spPr>
      </p:pic>
      <p:sp>
        <p:nvSpPr>
          <p:cNvPr id="17" name="Rectangle 16">
            <a:extLst>
              <a:ext uri="{FF2B5EF4-FFF2-40B4-BE49-F238E27FC236}">
                <a16:creationId xmlns:a16="http://schemas.microsoft.com/office/drawing/2014/main" id="{E4A1FD7E-EAEC-40B9-B75B-432F9DA75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7052486"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08548DCA-92C0-2973-CA25-D4174C11D6E2}"/>
              </a:ext>
            </a:extLst>
          </p:cNvPr>
          <p:cNvSpPr>
            <a:spLocks noGrp="1"/>
          </p:cNvSpPr>
          <p:nvPr>
            <p:ph type="title"/>
          </p:nvPr>
        </p:nvSpPr>
        <p:spPr>
          <a:xfrm>
            <a:off x="289248" y="1123837"/>
            <a:ext cx="6451110" cy="1255469"/>
          </a:xfrm>
        </p:spPr>
        <p:txBody>
          <a:bodyPr vert="horz" lIns="91440" tIns="45720" rIns="91440" bIns="45720" rtlCol="0" anchor="ctr">
            <a:normAutofit/>
          </a:bodyPr>
          <a:lstStyle/>
          <a:p>
            <a:r>
              <a:rPr lang="en-US" sz="3600"/>
              <a:t>Vaso de expansão</a:t>
            </a:r>
          </a:p>
        </p:txBody>
      </p:sp>
      <p:sp>
        <p:nvSpPr>
          <p:cNvPr id="4" name="Espaço Reservado para Texto 3">
            <a:extLst>
              <a:ext uri="{FF2B5EF4-FFF2-40B4-BE49-F238E27FC236}">
                <a16:creationId xmlns:a16="http://schemas.microsoft.com/office/drawing/2014/main" id="{0B68737C-1E1F-559D-1064-D8F6CEFF4A62}"/>
              </a:ext>
            </a:extLst>
          </p:cNvPr>
          <p:cNvSpPr>
            <a:spLocks noGrp="1"/>
          </p:cNvSpPr>
          <p:nvPr>
            <p:ph type="body" sz="half" idx="2"/>
          </p:nvPr>
        </p:nvSpPr>
        <p:spPr>
          <a:xfrm>
            <a:off x="0" y="2017485"/>
            <a:ext cx="7052486" cy="4081561"/>
          </a:xfrm>
        </p:spPr>
        <p:txBody>
          <a:bodyPr vert="horz" lIns="91440" tIns="45720" rIns="91440" bIns="45720" rtlCol="0" anchor="t">
            <a:normAutofit/>
          </a:bodyPr>
          <a:lstStyle/>
          <a:p>
            <a:pPr algn="just">
              <a:lnSpc>
                <a:spcPct val="90000"/>
              </a:lnSpc>
            </a:pPr>
            <a:r>
              <a:rPr lang="en-US" b="0" i="0" u="none" strike="noStrike" baseline="0" dirty="0"/>
              <a:t>Um </a:t>
            </a:r>
            <a:r>
              <a:rPr lang="en-US" b="0" i="0" u="none" strike="noStrike" baseline="0" dirty="0" err="1"/>
              <a:t>vaso</a:t>
            </a:r>
            <a:r>
              <a:rPr lang="en-US" b="0" i="0" u="none" strike="noStrike" baseline="0" dirty="0"/>
              <a:t> de </a:t>
            </a:r>
            <a:r>
              <a:rPr lang="en-US" b="0" i="0" u="none" strike="noStrike" baseline="0" dirty="0" err="1"/>
              <a:t>expansão</a:t>
            </a:r>
            <a:r>
              <a:rPr lang="en-US" b="0" i="0" u="none" strike="noStrike" baseline="0" dirty="0"/>
              <a:t> é um </a:t>
            </a:r>
            <a:r>
              <a:rPr lang="en-US" b="0" i="0" u="none" strike="noStrike" baseline="0" dirty="0" err="1"/>
              <a:t>recipiente</a:t>
            </a:r>
            <a:r>
              <a:rPr lang="en-US" b="0" i="0" u="none" strike="noStrike" baseline="0" dirty="0"/>
              <a:t> </a:t>
            </a:r>
            <a:r>
              <a:rPr lang="en-US" b="0" i="0" u="none" strike="noStrike" baseline="0" dirty="0" err="1"/>
              <a:t>metálico</a:t>
            </a:r>
            <a:r>
              <a:rPr lang="en-US" b="0" i="0" u="none" strike="noStrike" baseline="0" dirty="0"/>
              <a:t>, </a:t>
            </a:r>
            <a:r>
              <a:rPr lang="en-US" b="0" i="0" u="none" strike="noStrike" baseline="0" dirty="0" err="1"/>
              <a:t>normalmente</a:t>
            </a:r>
            <a:r>
              <a:rPr lang="en-US" b="0" i="0" u="none" strike="noStrike" baseline="0" dirty="0"/>
              <a:t> de </a:t>
            </a:r>
            <a:r>
              <a:rPr lang="en-US" b="0" i="0" u="none" strike="noStrike" baseline="0" dirty="0" err="1"/>
              <a:t>aço</a:t>
            </a:r>
            <a:r>
              <a:rPr lang="en-US" b="0" i="0" u="none" strike="noStrike" baseline="0" dirty="0"/>
              <a:t>, com duas entradas: </a:t>
            </a:r>
            <a:r>
              <a:rPr lang="en-US" b="0" i="0" u="none" strike="noStrike" baseline="0" dirty="0" err="1"/>
              <a:t>uma</a:t>
            </a:r>
            <a:r>
              <a:rPr lang="en-US" b="0" i="0" u="none" strike="noStrike" baseline="0" dirty="0"/>
              <a:t> para o </a:t>
            </a:r>
            <a:r>
              <a:rPr lang="en-US" b="0" i="0" u="none" strike="noStrike" baseline="0" dirty="0" err="1"/>
              <a:t>fluido</a:t>
            </a:r>
            <a:r>
              <a:rPr lang="en-US" b="0" i="0" u="none" strike="noStrike" baseline="0" dirty="0"/>
              <a:t> (</a:t>
            </a:r>
            <a:r>
              <a:rPr lang="en-US" b="0" i="0" u="none" strike="noStrike" baseline="0" dirty="0" err="1"/>
              <a:t>água</a:t>
            </a:r>
            <a:r>
              <a:rPr lang="en-US" b="0" i="0" u="none" strike="noStrike" baseline="0" dirty="0"/>
              <a:t> </a:t>
            </a:r>
            <a:r>
              <a:rPr lang="en-US" b="0" i="0" u="none" strike="noStrike" baseline="0" dirty="0" err="1"/>
              <a:t>ou</a:t>
            </a:r>
            <a:r>
              <a:rPr lang="en-US" b="0" i="0" u="none" strike="noStrike" baseline="0" dirty="0"/>
              <a:t> </a:t>
            </a:r>
            <a:r>
              <a:rPr lang="en-US" b="0" i="0" u="none" strike="noStrike" baseline="0" dirty="0" err="1"/>
              <a:t>mistura</a:t>
            </a:r>
            <a:r>
              <a:rPr lang="en-US" b="0" i="0" u="none" strike="noStrike" baseline="0" dirty="0"/>
              <a:t> de </a:t>
            </a:r>
            <a:r>
              <a:rPr lang="en-US" b="0" i="0" u="none" strike="noStrike" baseline="0" dirty="0" err="1"/>
              <a:t>água</a:t>
            </a:r>
            <a:r>
              <a:rPr lang="en-US" b="0" i="0" u="none" strike="noStrike" baseline="0" dirty="0"/>
              <a:t> com </a:t>
            </a:r>
            <a:r>
              <a:rPr lang="en-US" b="0" i="0" u="none" strike="noStrike" baseline="0" dirty="0" err="1"/>
              <a:t>glicol</a:t>
            </a:r>
            <a:r>
              <a:rPr lang="en-US" b="0" i="0" u="none" strike="noStrike" baseline="0" dirty="0"/>
              <a:t>) e </a:t>
            </a:r>
            <a:r>
              <a:rPr lang="en-US" b="0" i="0" u="none" strike="noStrike" baseline="0" dirty="0" err="1"/>
              <a:t>outra</a:t>
            </a:r>
            <a:r>
              <a:rPr lang="en-US" b="0" i="0" u="none" strike="noStrike" baseline="0" dirty="0"/>
              <a:t> para um </a:t>
            </a:r>
            <a:r>
              <a:rPr lang="en-US" b="0" i="0" u="none" strike="noStrike" baseline="0" dirty="0" err="1"/>
              <a:t>gás</a:t>
            </a:r>
            <a:r>
              <a:rPr lang="en-US" b="0" i="0" u="none" strike="noStrike" baseline="0" dirty="0"/>
              <a:t> (</a:t>
            </a:r>
            <a:r>
              <a:rPr lang="en-US" b="0" i="0" u="none" strike="noStrike" baseline="0" dirty="0" err="1"/>
              <a:t>nitrogênio</a:t>
            </a:r>
            <a:r>
              <a:rPr lang="en-US" b="0" i="0" u="none" strike="noStrike" baseline="0" dirty="0"/>
              <a:t>, </a:t>
            </a:r>
            <a:r>
              <a:rPr lang="en-US" b="0" i="0" u="none" strike="noStrike" baseline="0" dirty="0" err="1"/>
              <a:t>azoto</a:t>
            </a:r>
            <a:r>
              <a:rPr lang="en-US" b="0" i="0" u="none" strike="noStrike" baseline="0" dirty="0"/>
              <a:t> </a:t>
            </a:r>
            <a:r>
              <a:rPr lang="en-US" b="0" i="0" u="none" strike="noStrike" baseline="0" dirty="0" err="1"/>
              <a:t>ou</a:t>
            </a:r>
            <a:r>
              <a:rPr lang="en-US" b="0" i="0" u="none" strike="noStrike" baseline="0" dirty="0"/>
              <a:t> </a:t>
            </a:r>
            <a:r>
              <a:rPr lang="en-US" b="0" i="0" u="none" strike="noStrike" baseline="0" dirty="0" err="1"/>
              <a:t>ar</a:t>
            </a:r>
            <a:r>
              <a:rPr lang="en-US" b="0" i="0" u="none" strike="noStrike" baseline="0" dirty="0"/>
              <a:t> </a:t>
            </a:r>
            <a:r>
              <a:rPr lang="en-US" b="0" i="0" u="none" strike="noStrike" baseline="0" dirty="0" err="1"/>
              <a:t>comprimido</a:t>
            </a:r>
            <a:r>
              <a:rPr lang="en-US" b="0" i="0" u="none" strike="noStrike" baseline="0" dirty="0"/>
              <a:t>). </a:t>
            </a:r>
            <a:r>
              <a:rPr lang="en-US" b="0" i="0" u="none" strike="noStrike" baseline="0" dirty="0" err="1"/>
              <a:t>Estas</a:t>
            </a:r>
            <a:r>
              <a:rPr lang="en-US" b="0" i="0" u="none" strike="noStrike" baseline="0" dirty="0"/>
              <a:t> entradas </a:t>
            </a:r>
            <a:r>
              <a:rPr lang="en-US" b="0" i="0" u="none" strike="noStrike" baseline="0" dirty="0" err="1"/>
              <a:t>situam</a:t>
            </a:r>
            <a:r>
              <a:rPr lang="en-US" b="0" i="0" u="none" strike="noStrike" baseline="0" dirty="0"/>
              <a:t>-se </a:t>
            </a:r>
            <a:r>
              <a:rPr lang="en-US" b="0" i="0" u="none" strike="noStrike" baseline="0" dirty="0" err="1"/>
              <a:t>em</a:t>
            </a:r>
            <a:r>
              <a:rPr lang="en-US" b="0" i="0" u="none" strike="noStrike" baseline="0" dirty="0"/>
              <a:t> </a:t>
            </a:r>
            <a:r>
              <a:rPr lang="en-US" b="0" i="0" u="none" strike="noStrike" baseline="0" dirty="0" err="1"/>
              <a:t>extremidades</a:t>
            </a:r>
            <a:r>
              <a:rPr lang="en-US" b="0" i="0" u="none" strike="noStrike" baseline="0" dirty="0"/>
              <a:t> </a:t>
            </a:r>
            <a:r>
              <a:rPr lang="en-US" b="0" i="0" u="none" strike="noStrike" baseline="0" dirty="0" err="1"/>
              <a:t>opostas</a:t>
            </a:r>
            <a:r>
              <a:rPr lang="en-US" b="0" i="0" u="none" strike="noStrike" baseline="0" dirty="0"/>
              <a:t> e </a:t>
            </a:r>
            <a:r>
              <a:rPr lang="en-US" b="0" i="0" u="none" strike="noStrike" baseline="0" dirty="0" err="1"/>
              <a:t>são</a:t>
            </a:r>
            <a:r>
              <a:rPr lang="en-US" b="0" i="0" u="none" strike="noStrike" baseline="0" dirty="0"/>
              <a:t> </a:t>
            </a:r>
            <a:r>
              <a:rPr lang="en-US" b="0" i="0" u="none" strike="noStrike" baseline="0" dirty="0" err="1"/>
              <a:t>divididas</a:t>
            </a:r>
            <a:r>
              <a:rPr lang="en-US" b="0" i="0" u="none" strike="noStrike" baseline="0" dirty="0"/>
              <a:t> no interior do </a:t>
            </a:r>
            <a:r>
              <a:rPr lang="en-US" b="0" i="0" u="none" strike="noStrike" baseline="0" dirty="0" err="1"/>
              <a:t>recipiente</a:t>
            </a:r>
            <a:r>
              <a:rPr lang="en-US" b="0" i="0" u="none" strike="noStrike" baseline="0" dirty="0"/>
              <a:t> </a:t>
            </a:r>
            <a:r>
              <a:rPr lang="en-US" b="0" i="0" u="none" strike="noStrike" baseline="0" dirty="0" err="1"/>
              <a:t>por</a:t>
            </a:r>
            <a:r>
              <a:rPr lang="en-US" b="0" i="0" u="none" strike="noStrike" baseline="0" dirty="0"/>
              <a:t> </a:t>
            </a:r>
            <a:r>
              <a:rPr lang="en-US" b="0" i="0" u="none" strike="noStrike" baseline="0" dirty="0" err="1"/>
              <a:t>uma</a:t>
            </a:r>
            <a:r>
              <a:rPr lang="en-US" b="0" i="0" u="none" strike="noStrike" baseline="0" dirty="0"/>
              <a:t> </a:t>
            </a:r>
            <a:r>
              <a:rPr lang="en-US" b="0" i="0" u="none" strike="noStrike" baseline="0" dirty="0" err="1"/>
              <a:t>membrana</a:t>
            </a:r>
            <a:r>
              <a:rPr lang="en-US" b="0" i="0" u="none" strike="noStrike" baseline="0" dirty="0"/>
              <a:t> </a:t>
            </a:r>
            <a:r>
              <a:rPr lang="en-US" b="0" i="0" u="none" strike="noStrike" baseline="0" dirty="0" err="1"/>
              <a:t>flexível</a:t>
            </a:r>
            <a:r>
              <a:rPr lang="en-US" b="0" i="0" u="none" strike="noStrike" baseline="0" dirty="0"/>
              <a:t> (</a:t>
            </a:r>
            <a:r>
              <a:rPr lang="en-US" b="0" i="0" u="none" strike="noStrike" baseline="0" dirty="0" err="1"/>
              <a:t>feita</a:t>
            </a:r>
            <a:r>
              <a:rPr lang="en-US" b="0" i="0" u="none" strike="noStrike" baseline="0" dirty="0"/>
              <a:t> de </a:t>
            </a:r>
            <a:r>
              <a:rPr lang="en-US" b="0" i="0" u="none" strike="noStrike" baseline="0" dirty="0" err="1"/>
              <a:t>butilo</a:t>
            </a:r>
            <a:r>
              <a:rPr lang="en-US" b="0" i="0" u="none" strike="noStrike" baseline="0" dirty="0"/>
              <a:t> </a:t>
            </a:r>
            <a:r>
              <a:rPr lang="en-US" b="0" i="0" u="none" strike="noStrike" baseline="0" dirty="0" err="1"/>
              <a:t>ou</a:t>
            </a:r>
            <a:r>
              <a:rPr lang="en-US" b="0" i="0" u="none" strike="noStrike" baseline="0" dirty="0"/>
              <a:t> borracha </a:t>
            </a:r>
            <a:r>
              <a:rPr lang="en-US" b="0" i="0" u="none" strike="noStrike" baseline="0" dirty="0" err="1"/>
              <a:t>sintética</a:t>
            </a:r>
            <a:r>
              <a:rPr lang="en-US" b="0" i="0" u="none" strike="noStrike" baseline="0" dirty="0"/>
              <a:t> entre </a:t>
            </a:r>
            <a:r>
              <a:rPr lang="en-US" b="0" i="0" u="none" strike="noStrike" baseline="0" dirty="0" err="1"/>
              <a:t>outras</a:t>
            </a:r>
            <a:r>
              <a:rPr lang="en-US" b="0" i="0" u="none" strike="noStrike" baseline="0" dirty="0"/>
              <a:t>), que </a:t>
            </a:r>
            <a:r>
              <a:rPr lang="en-US" b="0" i="0" u="none" strike="noStrike" baseline="0" dirty="0" err="1"/>
              <a:t>separa</a:t>
            </a:r>
            <a:r>
              <a:rPr lang="en-US" b="0" i="0" u="none" strike="noStrike" baseline="0" dirty="0"/>
              <a:t> o </a:t>
            </a:r>
            <a:r>
              <a:rPr lang="en-US" b="0" i="0" u="none" strike="noStrike" baseline="0" dirty="0" err="1"/>
              <a:t>recipiente</a:t>
            </a:r>
            <a:r>
              <a:rPr lang="en-US" b="0" i="0" u="none" strike="noStrike" baseline="0" dirty="0"/>
              <a:t> </a:t>
            </a:r>
            <a:r>
              <a:rPr lang="en-US" b="0" i="0" u="none" strike="noStrike" baseline="0" dirty="0" err="1"/>
              <a:t>em</a:t>
            </a:r>
            <a:r>
              <a:rPr lang="en-US" b="0" i="0" u="none" strike="noStrike" baseline="0" dirty="0"/>
              <a:t> duas </a:t>
            </a:r>
            <a:r>
              <a:rPr lang="en-US" b="0" i="0" u="none" strike="noStrike" baseline="0" dirty="0" err="1"/>
              <a:t>metades</a:t>
            </a:r>
            <a:r>
              <a:rPr lang="en-US" b="0" i="0" u="none" strike="noStrike" baseline="0" dirty="0"/>
              <a:t>; </a:t>
            </a:r>
            <a:r>
              <a:rPr lang="en-US" b="0" i="0" u="none" strike="noStrike" baseline="0" dirty="0" err="1"/>
              <a:t>uma</a:t>
            </a:r>
            <a:r>
              <a:rPr lang="en-US" b="0" i="0" u="none" strike="noStrike" baseline="0" dirty="0"/>
              <a:t> </a:t>
            </a:r>
            <a:r>
              <a:rPr lang="en-US" b="0" i="0" u="none" strike="noStrike" baseline="0" dirty="0" err="1"/>
              <a:t>contém</a:t>
            </a:r>
            <a:r>
              <a:rPr lang="en-US" b="0" i="0" u="none" strike="noStrike" baseline="0" dirty="0"/>
              <a:t> um </a:t>
            </a:r>
            <a:r>
              <a:rPr lang="en-US" b="0" i="0" u="none" strike="noStrike" baseline="0" dirty="0" err="1"/>
              <a:t>gás</a:t>
            </a:r>
            <a:r>
              <a:rPr lang="en-US" b="0" i="0" u="none" strike="noStrike" baseline="0" dirty="0"/>
              <a:t> a </a:t>
            </a:r>
            <a:r>
              <a:rPr lang="en-US" b="0" i="0" u="none" strike="noStrike" baseline="0" dirty="0" err="1"/>
              <a:t>uma</a:t>
            </a:r>
            <a:r>
              <a:rPr lang="en-US" b="0" i="0" u="none" strike="noStrike" baseline="0" dirty="0"/>
              <a:t> </a:t>
            </a:r>
            <a:r>
              <a:rPr lang="en-US" b="0" i="0" u="none" strike="noStrike" baseline="0" dirty="0" err="1"/>
              <a:t>pressão</a:t>
            </a:r>
            <a:r>
              <a:rPr lang="en-US" b="0" i="0" u="none" strike="noStrike" baseline="0" dirty="0"/>
              <a:t> </a:t>
            </a:r>
            <a:r>
              <a:rPr lang="en-US" b="0" i="0" u="none" strike="noStrike" baseline="0" dirty="0" err="1"/>
              <a:t>pré-definida</a:t>
            </a:r>
            <a:r>
              <a:rPr lang="en-US" b="0" i="0" u="none" strike="noStrike" baseline="0" dirty="0"/>
              <a:t> </a:t>
            </a:r>
            <a:r>
              <a:rPr lang="en-US" b="0" i="0" u="none" strike="noStrike" baseline="0" dirty="0" err="1"/>
              <a:t>pelo</a:t>
            </a:r>
            <a:r>
              <a:rPr lang="en-US" b="0" i="0" u="none" strike="noStrike" baseline="0" dirty="0"/>
              <a:t> </a:t>
            </a:r>
            <a:r>
              <a:rPr lang="en-US" b="0" i="0" u="none" strike="noStrike" baseline="0" dirty="0" err="1"/>
              <a:t>fabricante</a:t>
            </a:r>
            <a:r>
              <a:rPr lang="en-US" b="0" i="0" u="none" strike="noStrike" baseline="0" dirty="0"/>
              <a:t> e a </a:t>
            </a:r>
            <a:r>
              <a:rPr lang="en-US" b="0" i="0" u="none" strike="noStrike" baseline="0" dirty="0" err="1"/>
              <a:t>outra</a:t>
            </a:r>
            <a:r>
              <a:rPr lang="en-US" b="0" i="0" u="none" strike="noStrike" baseline="0" dirty="0"/>
              <a:t> </a:t>
            </a:r>
            <a:r>
              <a:rPr lang="en-US" b="0" i="0" u="none" strike="noStrike" baseline="0" dirty="0" err="1"/>
              <a:t>metade</a:t>
            </a:r>
            <a:r>
              <a:rPr lang="en-US" b="0" i="0" u="none" strike="noStrike" baseline="0" dirty="0"/>
              <a:t> </a:t>
            </a:r>
            <a:r>
              <a:rPr lang="en-US" b="0" i="0" u="none" strike="noStrike" baseline="0" dirty="0" err="1"/>
              <a:t>contém</a:t>
            </a:r>
            <a:r>
              <a:rPr lang="en-US" b="0" i="0" u="none" strike="noStrike" baseline="0" dirty="0"/>
              <a:t> o </a:t>
            </a:r>
            <a:r>
              <a:rPr lang="en-US" b="0" i="0" u="none" strike="noStrike" baseline="0" dirty="0" err="1"/>
              <a:t>fluido</a:t>
            </a:r>
            <a:r>
              <a:rPr lang="en-US" b="0" i="0" u="none" strike="noStrike" baseline="0" dirty="0"/>
              <a:t> </a:t>
            </a:r>
            <a:r>
              <a:rPr lang="en-US" b="0" i="0" u="none" strike="noStrike" baseline="0" dirty="0" err="1"/>
              <a:t>pressurizado</a:t>
            </a:r>
            <a:r>
              <a:rPr lang="en-US" b="0" i="0" u="none" strike="noStrike" baseline="0" dirty="0"/>
              <a:t>. </a:t>
            </a:r>
            <a:r>
              <a:rPr lang="en-US" b="0" i="0" u="none" strike="noStrike" baseline="0" dirty="0" err="1"/>
              <a:t>Os</a:t>
            </a:r>
            <a:r>
              <a:rPr lang="en-US" b="0" i="0" u="none" strike="noStrike" baseline="0" dirty="0"/>
              <a:t> </a:t>
            </a:r>
            <a:r>
              <a:rPr lang="en-US" b="0" i="0" u="none" strike="noStrike" baseline="0" dirty="0" err="1"/>
              <a:t>vasos</a:t>
            </a:r>
            <a:r>
              <a:rPr lang="en-US" b="0" i="0" u="none" strike="noStrike" baseline="0" dirty="0"/>
              <a:t> de </a:t>
            </a:r>
            <a:r>
              <a:rPr lang="en-US" b="0" i="0" u="none" strike="noStrike" baseline="0" dirty="0" err="1"/>
              <a:t>expansão</a:t>
            </a:r>
            <a:r>
              <a:rPr lang="en-US" b="0" i="0" u="none" strike="noStrike" baseline="0" dirty="0"/>
              <a:t> </a:t>
            </a:r>
            <a:r>
              <a:rPr lang="en-US" b="0" i="0" u="none" strike="noStrike" baseline="0" dirty="0" err="1"/>
              <a:t>estão</a:t>
            </a:r>
            <a:r>
              <a:rPr lang="en-US" b="0" i="0" u="none" strike="noStrike" baseline="0" dirty="0"/>
              <a:t> </a:t>
            </a:r>
            <a:r>
              <a:rPr lang="en-US" b="0" i="0" u="none" strike="noStrike" baseline="0" dirty="0" err="1"/>
              <a:t>disponíveis</a:t>
            </a:r>
            <a:r>
              <a:rPr lang="en-US" b="0" i="0" u="none" strike="noStrike" baseline="0" dirty="0"/>
              <a:t> no mercado </a:t>
            </a:r>
            <a:r>
              <a:rPr lang="en-US" b="0" i="0" u="none" strike="noStrike" baseline="0" dirty="0" err="1"/>
              <a:t>em</a:t>
            </a:r>
            <a:r>
              <a:rPr lang="en-US" b="0" i="0" u="none" strike="noStrike" baseline="0" dirty="0"/>
              <a:t> </a:t>
            </a:r>
            <a:r>
              <a:rPr lang="en-US" b="0" i="0" u="none" strike="noStrike" baseline="0" dirty="0" err="1"/>
              <a:t>versões</a:t>
            </a:r>
            <a:r>
              <a:rPr lang="en-US" b="0" i="0" u="none" strike="noStrike" baseline="0" dirty="0"/>
              <a:t> de 2, 5, 8, 12, 18, 24, 35, 50, 80, 105, 150, 200, 250, 300, 400, 500 e 600 </a:t>
            </a:r>
            <a:r>
              <a:rPr lang="en-US" b="0" i="0" u="none" strike="noStrike" baseline="0" dirty="0" err="1"/>
              <a:t>litros</a:t>
            </a:r>
            <a:r>
              <a:rPr lang="en-US" b="0" i="0" u="none" strike="noStrike" baseline="0" dirty="0"/>
              <a:t>, </a:t>
            </a:r>
            <a:r>
              <a:rPr lang="en-US" b="0" i="0" u="none" strike="noStrike" baseline="0" dirty="0" err="1"/>
              <a:t>estando</a:t>
            </a:r>
            <a:r>
              <a:rPr lang="en-US" b="0" i="0" u="none" strike="noStrike" baseline="0" dirty="0"/>
              <a:t> a </a:t>
            </a:r>
            <a:r>
              <a:rPr lang="en-US" b="0" i="0" u="none" strike="noStrike" baseline="0" dirty="0" err="1"/>
              <a:t>dimensão</a:t>
            </a:r>
            <a:r>
              <a:rPr lang="en-US" b="0" i="0" u="none" strike="noStrike" baseline="0" dirty="0"/>
              <a:t> do </a:t>
            </a:r>
            <a:r>
              <a:rPr lang="en-US" b="0" i="0" u="none" strike="noStrike" baseline="0" dirty="0" err="1"/>
              <a:t>vaso</a:t>
            </a:r>
            <a:r>
              <a:rPr lang="en-US" b="0" i="0" u="none" strike="noStrike" baseline="0" dirty="0"/>
              <a:t> de </a:t>
            </a:r>
            <a:r>
              <a:rPr lang="en-US" b="0" i="0" u="none" strike="noStrike" baseline="0" dirty="0" err="1"/>
              <a:t>expansão</a:t>
            </a:r>
            <a:r>
              <a:rPr lang="en-US" b="0" i="0" u="none" strike="noStrike" baseline="0" dirty="0"/>
              <a:t> </a:t>
            </a:r>
            <a:r>
              <a:rPr lang="en-US" b="0" i="0" u="none" strike="noStrike" baseline="0" dirty="0" err="1"/>
              <a:t>diretamente</a:t>
            </a:r>
            <a:r>
              <a:rPr lang="en-US" b="0" i="0" u="none" strike="noStrike" baseline="0" dirty="0"/>
              <a:t> </a:t>
            </a:r>
            <a:r>
              <a:rPr lang="en-US" b="0" i="0" u="none" strike="noStrike" baseline="0" dirty="0" err="1"/>
              <a:t>ligada</a:t>
            </a:r>
            <a:r>
              <a:rPr lang="en-US" b="0" i="0" u="none" strike="noStrike" baseline="0" dirty="0"/>
              <a:t> à </a:t>
            </a:r>
            <a:r>
              <a:rPr lang="en-US" b="0" i="0" u="none" strike="noStrike" baseline="0" dirty="0" err="1"/>
              <a:t>dimensão</a:t>
            </a:r>
            <a:r>
              <a:rPr lang="en-US" b="0" i="0" u="none" strike="noStrike" baseline="0" dirty="0"/>
              <a:t> do </a:t>
            </a:r>
            <a:r>
              <a:rPr lang="en-US" b="0" i="0" u="none" strike="noStrike" baseline="0" dirty="0" err="1"/>
              <a:t>circuito</a:t>
            </a:r>
            <a:r>
              <a:rPr lang="en-US" b="0" i="0" u="none" strike="noStrike" baseline="0" dirty="0"/>
              <a:t> no qual </a:t>
            </a:r>
            <a:r>
              <a:rPr lang="en-US" b="0" i="0" u="none" strike="noStrike" baseline="0" dirty="0" err="1"/>
              <a:t>ele</a:t>
            </a:r>
            <a:r>
              <a:rPr lang="en-US" b="0" i="0" u="none" strike="noStrike" baseline="0" dirty="0"/>
              <a:t> </a:t>
            </a:r>
            <a:r>
              <a:rPr lang="en-US" b="0" i="0" u="none" strike="noStrike" baseline="0" dirty="0" err="1"/>
              <a:t>vai</a:t>
            </a:r>
            <a:r>
              <a:rPr lang="en-US" b="0" i="0" u="none" strike="noStrike" baseline="0" dirty="0"/>
              <a:t> ser </a:t>
            </a:r>
            <a:r>
              <a:rPr lang="en-US" b="0" i="0" u="none" strike="noStrike" baseline="0" dirty="0" err="1"/>
              <a:t>aplicado</a:t>
            </a:r>
            <a:r>
              <a:rPr lang="en-US" b="0" i="0" u="none" strike="noStrike" baseline="0" dirty="0"/>
              <a:t>. </a:t>
            </a:r>
            <a:r>
              <a:rPr lang="en-US" b="0" i="0" u="none" strike="noStrike" baseline="0" dirty="0" err="1"/>
              <a:t>Ele</a:t>
            </a:r>
            <a:r>
              <a:rPr lang="en-US" b="0" i="0" u="none" strike="noStrike" baseline="0" dirty="0"/>
              <a:t> é </a:t>
            </a:r>
            <a:r>
              <a:rPr lang="en-US" b="0" i="0" u="none" strike="noStrike" baseline="0" dirty="0" err="1"/>
              <a:t>disponível</a:t>
            </a:r>
            <a:r>
              <a:rPr lang="en-US" b="0" i="0" u="none" strike="noStrike" baseline="0" dirty="0"/>
              <a:t> </a:t>
            </a:r>
            <a:r>
              <a:rPr lang="en-US" b="0" i="0" u="none" strike="noStrike" baseline="0" dirty="0" err="1"/>
              <a:t>nas</a:t>
            </a:r>
            <a:r>
              <a:rPr lang="en-US" b="0" i="0" u="none" strike="noStrike" baseline="0" dirty="0"/>
              <a:t> </a:t>
            </a:r>
            <a:r>
              <a:rPr lang="en-US" b="0" i="0" u="none" strike="noStrike" baseline="0" dirty="0" err="1"/>
              <a:t>opções</a:t>
            </a:r>
            <a:r>
              <a:rPr lang="en-US" b="0" i="0" u="none" strike="noStrike" baseline="0" dirty="0"/>
              <a:t> vertical e horizontal. </a:t>
            </a:r>
            <a:r>
              <a:rPr lang="en-US" b="0" i="0" u="none" strike="noStrike" baseline="0" dirty="0" err="1"/>
              <a:t>Trabalhamos</a:t>
            </a:r>
            <a:r>
              <a:rPr lang="en-US" b="0" i="0" u="none" strike="noStrike" baseline="0" dirty="0"/>
              <a:t> com </a:t>
            </a:r>
            <a:r>
              <a:rPr lang="en-US" b="0" i="0" u="none" strike="noStrike" baseline="0" dirty="0" err="1"/>
              <a:t>os</a:t>
            </a:r>
            <a:r>
              <a:rPr lang="en-US" b="0" i="0" u="none" strike="noStrike" baseline="0" dirty="0"/>
              <a:t> </a:t>
            </a:r>
            <a:r>
              <a:rPr lang="en-US" b="0" i="0" u="none" strike="noStrike" baseline="0" dirty="0" err="1"/>
              <a:t>vasos</a:t>
            </a:r>
            <a:r>
              <a:rPr lang="en-US" b="0" i="0" u="none" strike="noStrike" baseline="0" dirty="0"/>
              <a:t> de </a:t>
            </a:r>
            <a:r>
              <a:rPr lang="en-US" b="0" i="0" u="none" strike="noStrike" baseline="0" dirty="0" err="1"/>
              <a:t>expansão</a:t>
            </a:r>
            <a:r>
              <a:rPr lang="en-US" b="0" i="0" u="none" strike="noStrike" baseline="0" dirty="0"/>
              <a:t> de </a:t>
            </a:r>
            <a:r>
              <a:rPr lang="en-US" b="1" i="0" u="none" strike="noStrike" baseline="0" dirty="0"/>
              <a:t>24L </a:t>
            </a:r>
            <a:r>
              <a:rPr lang="en-US" b="0" i="0" u="none" strike="noStrike" baseline="0" dirty="0"/>
              <a:t>e de </a:t>
            </a:r>
            <a:r>
              <a:rPr lang="en-US" b="1" i="0" u="none" strike="noStrike" baseline="0" dirty="0"/>
              <a:t>35L vertical </a:t>
            </a:r>
            <a:r>
              <a:rPr lang="en-US" b="0" i="0" u="none" strike="noStrike" baseline="0" dirty="0"/>
              <a:t>da </a:t>
            </a:r>
            <a:r>
              <a:rPr lang="en-US" b="1" i="0" u="none" strike="noStrike" baseline="0" dirty="0" err="1"/>
              <a:t>Rowa</a:t>
            </a:r>
            <a:r>
              <a:rPr lang="en-US" b="0" i="0" u="none" strike="noStrike" baseline="0" dirty="0"/>
              <a:t>. </a:t>
            </a:r>
          </a:p>
          <a:p>
            <a:pPr algn="just">
              <a:lnSpc>
                <a:spcPct val="90000"/>
              </a:lnSpc>
            </a:pPr>
            <a:r>
              <a:rPr lang="en-US" b="0" i="0" u="none" strike="noStrike" baseline="0" dirty="0"/>
              <a:t>A </a:t>
            </a:r>
            <a:r>
              <a:rPr lang="en-US" b="0" i="0" u="none" strike="noStrike" baseline="0" dirty="0" err="1"/>
              <a:t>função</a:t>
            </a:r>
            <a:r>
              <a:rPr lang="en-US" b="0" i="0" u="none" strike="noStrike" baseline="0" dirty="0"/>
              <a:t> dos </a:t>
            </a:r>
            <a:r>
              <a:rPr lang="en-US" b="0" i="0" u="none" strike="noStrike" baseline="0" dirty="0" err="1"/>
              <a:t>vasos</a:t>
            </a:r>
            <a:r>
              <a:rPr lang="en-US" b="0" i="0" u="none" strike="noStrike" baseline="0" dirty="0"/>
              <a:t> de </a:t>
            </a:r>
            <a:r>
              <a:rPr lang="en-US" b="0" i="0" u="none" strike="noStrike" baseline="0" dirty="0" err="1"/>
              <a:t>expansão</a:t>
            </a:r>
            <a:r>
              <a:rPr lang="en-US" b="0" i="0" u="none" strike="noStrike" baseline="0" dirty="0"/>
              <a:t> é de </a:t>
            </a:r>
            <a:r>
              <a:rPr lang="en-US" b="0" i="0" u="none" strike="noStrike" baseline="0" dirty="0" err="1"/>
              <a:t>compensar</a:t>
            </a:r>
            <a:r>
              <a:rPr lang="en-US" b="0" i="0" u="none" strike="noStrike" baseline="0" dirty="0"/>
              <a:t> o </a:t>
            </a:r>
            <a:r>
              <a:rPr lang="en-US" b="0" i="0" u="none" strike="noStrike" baseline="0" dirty="0" err="1"/>
              <a:t>aumento</a:t>
            </a:r>
            <a:r>
              <a:rPr lang="en-US" b="0" i="0" u="none" strike="noStrike" baseline="0" dirty="0"/>
              <a:t> do volume da </a:t>
            </a:r>
            <a:r>
              <a:rPr lang="en-US" b="0" i="0" u="none" strike="noStrike" baseline="0" dirty="0" err="1"/>
              <a:t>água</a:t>
            </a:r>
            <a:r>
              <a:rPr lang="en-US" b="0" i="0" u="none" strike="noStrike" baseline="0" dirty="0"/>
              <a:t> </a:t>
            </a:r>
            <a:r>
              <a:rPr lang="en-US" b="0" i="0" u="none" strike="noStrike" baseline="0" dirty="0" err="1"/>
              <a:t>provocado</a:t>
            </a:r>
            <a:r>
              <a:rPr lang="en-US" b="0" i="0" u="none" strike="noStrike" baseline="0" dirty="0"/>
              <a:t> </a:t>
            </a:r>
            <a:r>
              <a:rPr lang="en-US" b="0" i="0" u="none" strike="noStrike" baseline="0" dirty="0" err="1"/>
              <a:t>pelo</a:t>
            </a:r>
            <a:r>
              <a:rPr lang="en-US" b="0" i="0" u="none" strike="noStrike" baseline="0" dirty="0"/>
              <a:t> </a:t>
            </a:r>
            <a:r>
              <a:rPr lang="en-US" b="0" i="0" u="none" strike="noStrike" baseline="0" dirty="0" err="1"/>
              <a:t>aumento</a:t>
            </a:r>
            <a:r>
              <a:rPr lang="en-US" b="0" i="0" u="none" strike="noStrike" baseline="0" dirty="0"/>
              <a:t> da </a:t>
            </a:r>
            <a:r>
              <a:rPr lang="en-US" b="0" i="0" u="none" strike="noStrike" baseline="0" dirty="0" err="1"/>
              <a:t>temperatura</a:t>
            </a:r>
            <a:r>
              <a:rPr lang="en-US" b="0" i="0" u="none" strike="noStrike" baseline="0" dirty="0"/>
              <a:t> e </a:t>
            </a:r>
            <a:r>
              <a:rPr lang="en-US" b="0" i="0" u="none" strike="noStrike" baseline="0" dirty="0" err="1"/>
              <a:t>pressão</a:t>
            </a:r>
            <a:r>
              <a:rPr lang="en-US" b="0" i="0" u="none" strike="noStrike" baseline="0" dirty="0"/>
              <a:t>. Como </a:t>
            </a:r>
            <a:r>
              <a:rPr lang="en-US" b="0" i="0" u="none" strike="noStrike" baseline="0" dirty="0" err="1"/>
              <a:t>os</a:t>
            </a:r>
            <a:r>
              <a:rPr lang="en-US" b="0" i="0" u="none" strike="noStrike" baseline="0" dirty="0"/>
              <a:t> </a:t>
            </a:r>
            <a:r>
              <a:rPr lang="en-US" b="0" i="0" u="none" strike="noStrike" baseline="0" dirty="0" err="1"/>
              <a:t>circuitos</a:t>
            </a:r>
            <a:r>
              <a:rPr lang="en-US" b="0" i="0" u="none" strike="noStrike" baseline="0" dirty="0"/>
              <a:t> </a:t>
            </a:r>
            <a:r>
              <a:rPr lang="en-US" b="0" i="0" u="none" strike="noStrike" baseline="0" dirty="0" err="1"/>
              <a:t>são</a:t>
            </a:r>
            <a:r>
              <a:rPr lang="en-US" b="0" i="0" u="none" strike="noStrike" baseline="0" dirty="0"/>
              <a:t> </a:t>
            </a:r>
            <a:r>
              <a:rPr lang="en-US" b="0" i="0" u="none" strike="noStrike" baseline="0" dirty="0" err="1"/>
              <a:t>fechados</a:t>
            </a:r>
            <a:r>
              <a:rPr lang="en-US" b="0" i="0" u="none" strike="noStrike" baseline="0" dirty="0"/>
              <a:t>, </a:t>
            </a:r>
            <a:r>
              <a:rPr lang="en-US" b="0" i="0" u="none" strike="noStrike" baseline="0" dirty="0" err="1"/>
              <a:t>este</a:t>
            </a:r>
            <a:r>
              <a:rPr lang="en-US" b="0" i="0" u="none" strike="noStrike" baseline="0" dirty="0"/>
              <a:t> </a:t>
            </a:r>
            <a:r>
              <a:rPr lang="en-US" b="0" i="0" u="none" strike="noStrike" baseline="0" dirty="0" err="1"/>
              <a:t>aumento</a:t>
            </a:r>
            <a:r>
              <a:rPr lang="en-US" b="0" i="0" u="none" strike="noStrike" baseline="0" dirty="0"/>
              <a:t> </a:t>
            </a:r>
            <a:r>
              <a:rPr lang="en-US" b="0" i="0" u="none" strike="noStrike" baseline="0" dirty="0" err="1"/>
              <a:t>pode</a:t>
            </a:r>
            <a:r>
              <a:rPr lang="en-US" b="0" i="0" u="none" strike="noStrike" baseline="0" dirty="0"/>
              <a:t> </a:t>
            </a:r>
            <a:r>
              <a:rPr lang="en-US" b="0" i="0" u="none" strike="noStrike" baseline="0" dirty="0" err="1"/>
              <a:t>danificar</a:t>
            </a:r>
            <a:r>
              <a:rPr lang="en-US" b="0" i="0" u="none" strike="noStrike" baseline="0" dirty="0"/>
              <a:t> </a:t>
            </a:r>
            <a:r>
              <a:rPr lang="en-US" b="0" i="0" u="none" strike="noStrike" baseline="0" dirty="0" err="1"/>
              <a:t>os</a:t>
            </a:r>
            <a:r>
              <a:rPr lang="en-US" b="0" i="0" u="none" strike="noStrike" baseline="0" dirty="0"/>
              <a:t> </a:t>
            </a:r>
            <a:r>
              <a:rPr lang="en-US" b="0" i="0" u="none" strike="noStrike" baseline="0" dirty="0" err="1"/>
              <a:t>sistemas</a:t>
            </a:r>
            <a:r>
              <a:rPr lang="en-US" b="0" i="0" u="none" strike="noStrike" baseline="0" dirty="0"/>
              <a:t> e </a:t>
            </a:r>
            <a:r>
              <a:rPr lang="en-US" b="0" i="0" u="none" strike="noStrike" baseline="0" dirty="0" err="1"/>
              <a:t>até</a:t>
            </a:r>
            <a:r>
              <a:rPr lang="en-US" b="0" i="0" u="none" strike="noStrike" baseline="0" dirty="0"/>
              <a:t> </a:t>
            </a:r>
            <a:r>
              <a:rPr lang="en-US" b="0" i="0" u="none" strike="noStrike" baseline="0" dirty="0" err="1"/>
              <a:t>provocar</a:t>
            </a:r>
            <a:r>
              <a:rPr lang="en-US" b="0" i="0" u="none" strike="noStrike" baseline="0" dirty="0"/>
              <a:t> a </a:t>
            </a:r>
            <a:r>
              <a:rPr lang="en-US" b="0" i="0" u="none" strike="noStrike" baseline="0" dirty="0" err="1"/>
              <a:t>sua</a:t>
            </a:r>
            <a:r>
              <a:rPr lang="en-US" b="0" i="0" u="none" strike="noStrike" baseline="0" dirty="0"/>
              <a:t> </a:t>
            </a:r>
            <a:r>
              <a:rPr lang="en-US" b="0" i="0" u="none" strike="noStrike" baseline="0" dirty="0" err="1"/>
              <a:t>explosão</a:t>
            </a:r>
            <a:r>
              <a:rPr lang="en-US" b="0" i="0" u="none" strike="noStrike" baseline="0" dirty="0"/>
              <a:t>, </a:t>
            </a:r>
            <a:r>
              <a:rPr lang="en-US" b="0" i="0" u="none" strike="noStrike" baseline="0" dirty="0" err="1"/>
              <a:t>assim</a:t>
            </a:r>
            <a:r>
              <a:rPr lang="en-US" b="0" i="0" u="none" strike="noStrike" baseline="0" dirty="0"/>
              <a:t> </a:t>
            </a:r>
            <a:r>
              <a:rPr lang="en-US" b="0" i="0" u="none" strike="noStrike" baseline="0" dirty="0" err="1"/>
              <a:t>este</a:t>
            </a:r>
            <a:r>
              <a:rPr lang="en-US" b="0" i="0" u="none" strike="noStrike" baseline="0" dirty="0"/>
              <a:t> </a:t>
            </a:r>
            <a:r>
              <a:rPr lang="en-US" b="0" i="0" u="none" strike="noStrike" baseline="0" dirty="0" err="1"/>
              <a:t>dispositivo</a:t>
            </a:r>
            <a:r>
              <a:rPr lang="en-US" b="0" i="0" u="none" strike="noStrike" baseline="0" dirty="0"/>
              <a:t> se </a:t>
            </a:r>
            <a:r>
              <a:rPr lang="en-US" b="0" i="0" u="none" strike="noStrike" baseline="0" dirty="0" err="1"/>
              <a:t>faz</a:t>
            </a:r>
            <a:r>
              <a:rPr lang="en-US" b="0" i="0" u="none" strike="noStrike" baseline="0" dirty="0"/>
              <a:t> </a:t>
            </a:r>
            <a:r>
              <a:rPr lang="en-US" b="0" i="0" u="none" strike="noStrike" baseline="0" dirty="0" err="1"/>
              <a:t>necessário</a:t>
            </a:r>
            <a:r>
              <a:rPr lang="en-US" b="0" i="0" u="none" strike="noStrike" baseline="0" dirty="0"/>
              <a:t> para </a:t>
            </a:r>
            <a:r>
              <a:rPr lang="en-US" b="0" i="0" u="none" strike="noStrike" baseline="0" dirty="0" err="1"/>
              <a:t>absorver</a:t>
            </a:r>
            <a:r>
              <a:rPr lang="en-US" b="0" i="0" u="none" strike="noStrike" baseline="0" dirty="0"/>
              <a:t> </a:t>
            </a:r>
            <a:r>
              <a:rPr lang="en-US" b="0" i="0" u="none" strike="noStrike" baseline="0" dirty="0" err="1"/>
              <a:t>estas</a:t>
            </a:r>
            <a:r>
              <a:rPr lang="en-US" b="0" i="0" u="none" strike="noStrike" baseline="0" dirty="0"/>
              <a:t> </a:t>
            </a:r>
            <a:r>
              <a:rPr lang="en-US" b="0" i="0" u="none" strike="noStrike" baseline="0" dirty="0" err="1"/>
              <a:t>variações</a:t>
            </a:r>
            <a:r>
              <a:rPr lang="en-US" b="0" i="0" u="none" strike="noStrike" baseline="0" dirty="0"/>
              <a:t> de </a:t>
            </a:r>
            <a:r>
              <a:rPr lang="en-US" b="0" i="0" u="none" strike="noStrike" baseline="0" dirty="0" err="1"/>
              <a:t>pressão</a:t>
            </a:r>
            <a:r>
              <a:rPr lang="en-US" b="0" i="0" u="none" strike="noStrike" baseline="0" dirty="0"/>
              <a:t>. As </a:t>
            </a:r>
            <a:r>
              <a:rPr lang="en-US" b="0" i="0" u="none" strike="noStrike" baseline="0" dirty="0" err="1"/>
              <a:t>situações</a:t>
            </a:r>
            <a:r>
              <a:rPr lang="en-US" b="0" i="0" u="none" strike="noStrike" baseline="0" dirty="0"/>
              <a:t> </a:t>
            </a:r>
            <a:r>
              <a:rPr lang="en-US" b="0" i="0" u="none" strike="noStrike" baseline="0" dirty="0" err="1"/>
              <a:t>mais</a:t>
            </a:r>
            <a:r>
              <a:rPr lang="en-US" b="0" i="0" u="none" strike="noStrike" baseline="0" dirty="0"/>
              <a:t> </a:t>
            </a:r>
            <a:r>
              <a:rPr lang="en-US" b="0" i="0" u="none" strike="noStrike" baseline="0" dirty="0" err="1"/>
              <a:t>extremas</a:t>
            </a:r>
            <a:r>
              <a:rPr lang="en-US" b="0" i="0" u="none" strike="noStrike" baseline="0" dirty="0"/>
              <a:t> </a:t>
            </a:r>
            <a:r>
              <a:rPr lang="en-US" b="0" i="0" u="none" strike="noStrike" baseline="0" dirty="0" err="1"/>
              <a:t>verificam</a:t>
            </a:r>
            <a:r>
              <a:rPr lang="en-US" b="0" i="0" u="none" strike="noStrike" baseline="0" dirty="0"/>
              <a:t>-se </a:t>
            </a:r>
            <a:r>
              <a:rPr lang="en-US" b="0" i="0" u="none" strike="noStrike" baseline="0" dirty="0" err="1"/>
              <a:t>nos</a:t>
            </a:r>
            <a:r>
              <a:rPr lang="en-US" b="0" i="0" u="none" strike="noStrike" baseline="0" dirty="0"/>
              <a:t> </a:t>
            </a:r>
            <a:r>
              <a:rPr lang="en-US" b="0" i="0" u="none" strike="noStrike" baseline="0" dirty="0" err="1"/>
              <a:t>sistemas</a:t>
            </a:r>
            <a:r>
              <a:rPr lang="en-US" b="0" i="0" u="none" strike="noStrike" baseline="0" dirty="0"/>
              <a:t> </a:t>
            </a:r>
            <a:r>
              <a:rPr lang="en-US" b="0" i="0" u="none" strike="noStrike" baseline="0" dirty="0" err="1"/>
              <a:t>solares</a:t>
            </a:r>
            <a:r>
              <a:rPr lang="en-US" b="0" i="0" u="none" strike="noStrike" baseline="0" dirty="0"/>
              <a:t>, </a:t>
            </a:r>
            <a:r>
              <a:rPr lang="en-US" b="0" i="0" u="none" strike="noStrike" baseline="0" dirty="0" err="1"/>
              <a:t>quando</a:t>
            </a:r>
            <a:r>
              <a:rPr lang="en-US" b="0" i="0" u="none" strike="noStrike" baseline="0" dirty="0"/>
              <a:t> </a:t>
            </a:r>
            <a:r>
              <a:rPr lang="en-US" b="0" i="0" u="none" strike="noStrike" baseline="0" dirty="0" err="1"/>
              <a:t>ocorre</a:t>
            </a:r>
            <a:r>
              <a:rPr lang="en-US" b="0" i="0" u="none" strike="noStrike" baseline="0" dirty="0"/>
              <a:t> a </a:t>
            </a:r>
            <a:r>
              <a:rPr lang="en-US" b="0" i="0" u="none" strike="noStrike" baseline="0" dirty="0" err="1"/>
              <a:t>vaporização</a:t>
            </a:r>
            <a:r>
              <a:rPr lang="en-US" b="0" i="0" u="none" strike="noStrike" baseline="0" dirty="0"/>
              <a:t> do </a:t>
            </a:r>
            <a:r>
              <a:rPr lang="en-US" b="0" i="0" u="none" strike="noStrike" baseline="0" dirty="0" err="1"/>
              <a:t>fluido</a:t>
            </a:r>
            <a:r>
              <a:rPr lang="en-US" b="0" i="0" u="none" strike="noStrike" baseline="0" dirty="0"/>
              <a:t> </a:t>
            </a:r>
            <a:r>
              <a:rPr lang="en-US" b="0" i="0" u="none" strike="noStrike" baseline="0" dirty="0" err="1"/>
              <a:t>térmico</a:t>
            </a:r>
            <a:r>
              <a:rPr lang="en-US" b="0" i="0" u="none" strike="noStrike" baseline="0" dirty="0"/>
              <a:t> </a:t>
            </a:r>
            <a:r>
              <a:rPr lang="en-US" b="0" i="0" u="none" strike="noStrike" baseline="0" dirty="0" err="1"/>
              <a:t>nos</a:t>
            </a:r>
            <a:r>
              <a:rPr lang="en-US" b="0" i="0" u="none" strike="noStrike" baseline="0" dirty="0"/>
              <a:t> </a:t>
            </a:r>
            <a:r>
              <a:rPr lang="en-US" b="0" i="0" u="none" strike="noStrike" baseline="0" dirty="0" err="1"/>
              <a:t>coletores</a:t>
            </a:r>
            <a:r>
              <a:rPr lang="en-US" b="0" i="0" u="none" strike="noStrike" baseline="0" dirty="0"/>
              <a:t>, </a:t>
            </a:r>
            <a:r>
              <a:rPr lang="en-US" b="0" i="0" u="none" strike="noStrike" baseline="0" dirty="0" err="1"/>
              <a:t>devido</a:t>
            </a:r>
            <a:r>
              <a:rPr lang="en-US" b="0" i="0" u="none" strike="noStrike" baseline="0" dirty="0"/>
              <a:t> à </a:t>
            </a:r>
            <a:r>
              <a:rPr lang="en-US" b="0" i="0" u="none" strike="noStrike" baseline="0" dirty="0" err="1"/>
              <a:t>elevada</a:t>
            </a:r>
            <a:r>
              <a:rPr lang="en-US" b="0" i="0" u="none" strike="noStrike" baseline="0" dirty="0"/>
              <a:t> </a:t>
            </a:r>
            <a:r>
              <a:rPr lang="en-US" b="0" i="0" u="none" strike="noStrike" baseline="0" dirty="0" err="1"/>
              <a:t>radiação</a:t>
            </a:r>
            <a:r>
              <a:rPr lang="en-US" b="0" i="0" u="none" strike="noStrike" baseline="0" dirty="0"/>
              <a:t> </a:t>
            </a:r>
            <a:r>
              <a:rPr lang="en-US" b="0" i="0" u="none" strike="noStrike" baseline="0" dirty="0" err="1"/>
              <a:t>térmica</a:t>
            </a:r>
            <a:r>
              <a:rPr lang="en-US" b="0" i="0" u="none" strike="noStrike" baseline="0" dirty="0"/>
              <a:t> </a:t>
            </a:r>
            <a:r>
              <a:rPr lang="en-US" b="0" i="0" u="none" strike="noStrike" baseline="0" dirty="0" err="1"/>
              <a:t>durante</a:t>
            </a:r>
            <a:r>
              <a:rPr lang="en-US" b="0" i="0" u="none" strike="noStrike" baseline="0" dirty="0"/>
              <a:t> </a:t>
            </a:r>
            <a:r>
              <a:rPr lang="en-US" b="0" i="0" u="none" strike="noStrike" baseline="0" dirty="0" err="1"/>
              <a:t>períodos</a:t>
            </a:r>
            <a:r>
              <a:rPr lang="en-US" b="0" i="0" u="none" strike="noStrike" baseline="0" dirty="0"/>
              <a:t> </a:t>
            </a:r>
            <a:r>
              <a:rPr lang="en-US" b="0" i="0" u="none" strike="noStrike" baseline="0" dirty="0" err="1"/>
              <a:t>extensos</a:t>
            </a:r>
            <a:r>
              <a:rPr lang="en-US" b="0" i="0" u="none" strike="noStrike" baseline="0" dirty="0"/>
              <a:t> de tempo. </a:t>
            </a:r>
            <a:r>
              <a:rPr lang="en-US" b="0" i="0" u="none" strike="noStrike" baseline="0" dirty="0" err="1"/>
              <a:t>Os</a:t>
            </a:r>
            <a:r>
              <a:rPr lang="en-US" b="0" i="0" u="none" strike="noStrike" baseline="0" dirty="0"/>
              <a:t> </a:t>
            </a:r>
            <a:r>
              <a:rPr lang="en-US" b="0" i="0" u="none" strike="noStrike" baseline="0" dirty="0" err="1"/>
              <a:t>vasos</a:t>
            </a:r>
            <a:r>
              <a:rPr lang="en-US" b="0" i="0" u="none" strike="noStrike" baseline="0" dirty="0"/>
              <a:t> de </a:t>
            </a:r>
            <a:r>
              <a:rPr lang="en-US" b="0" i="0" u="none" strike="noStrike" baseline="0" dirty="0" err="1"/>
              <a:t>expansão</a:t>
            </a:r>
            <a:r>
              <a:rPr lang="en-US" b="0" i="0" u="none" strike="noStrike" baseline="0" dirty="0"/>
              <a:t> </a:t>
            </a:r>
            <a:r>
              <a:rPr lang="en-US" b="0" i="0" u="none" strike="noStrike" baseline="0" dirty="0" err="1"/>
              <a:t>minimizam</a:t>
            </a:r>
            <a:r>
              <a:rPr lang="en-US" b="0" i="0" u="none" strike="noStrike" baseline="0" dirty="0"/>
              <a:t> </a:t>
            </a:r>
            <a:r>
              <a:rPr lang="en-US" b="0" i="0" u="none" strike="noStrike" baseline="0" dirty="0" err="1"/>
              <a:t>estes</a:t>
            </a:r>
            <a:r>
              <a:rPr lang="en-US" b="0" i="0" u="none" strike="noStrike" baseline="0" dirty="0"/>
              <a:t> </a:t>
            </a:r>
            <a:r>
              <a:rPr lang="en-US" b="0" i="0" u="none" strike="noStrike" baseline="0" dirty="0" err="1"/>
              <a:t>problemas</a:t>
            </a:r>
            <a:r>
              <a:rPr lang="en-US" b="0" i="0" u="none" strike="noStrike" baseline="0" dirty="0"/>
              <a:t> e </a:t>
            </a:r>
            <a:r>
              <a:rPr lang="en-US" b="0" i="0" u="none" strike="noStrike" baseline="0" dirty="0" err="1"/>
              <a:t>possibilitam</a:t>
            </a:r>
            <a:r>
              <a:rPr lang="en-US" b="0" i="0" u="none" strike="noStrike" baseline="0" dirty="0"/>
              <a:t> </a:t>
            </a:r>
            <a:r>
              <a:rPr lang="en-US" b="0" i="0" u="none" strike="noStrike" baseline="0" dirty="0" err="1"/>
              <a:t>também</a:t>
            </a:r>
            <a:r>
              <a:rPr lang="en-US" b="0" i="0" u="none" strike="noStrike" baseline="0" dirty="0"/>
              <a:t> a </a:t>
            </a:r>
            <a:r>
              <a:rPr lang="en-US" b="0" i="0" u="none" strike="noStrike" baseline="0" dirty="0" err="1"/>
              <a:t>acumulação</a:t>
            </a:r>
            <a:r>
              <a:rPr lang="en-US" b="0" i="0" u="none" strike="noStrike" baseline="0" dirty="0"/>
              <a:t> de </a:t>
            </a:r>
            <a:r>
              <a:rPr lang="en-US" b="0" i="0" u="none" strike="noStrike" baseline="0" dirty="0" err="1"/>
              <a:t>alguma</a:t>
            </a:r>
            <a:r>
              <a:rPr lang="en-US" b="0" i="0" u="none" strike="noStrike" baseline="0" dirty="0"/>
              <a:t> </a:t>
            </a:r>
            <a:r>
              <a:rPr lang="en-US" b="0" i="0" u="none" strike="noStrike" baseline="0" dirty="0" err="1"/>
              <a:t>reserva</a:t>
            </a:r>
            <a:r>
              <a:rPr lang="en-US" b="0" i="0" u="none" strike="noStrike" baseline="0" dirty="0"/>
              <a:t> de </a:t>
            </a:r>
            <a:r>
              <a:rPr lang="en-US" b="0" i="0" u="none" strike="noStrike" baseline="0" dirty="0" err="1"/>
              <a:t>fluido</a:t>
            </a:r>
            <a:r>
              <a:rPr lang="en-US" b="0" i="0" u="none" strike="noStrike" baseline="0" dirty="0"/>
              <a:t> </a:t>
            </a:r>
            <a:r>
              <a:rPr lang="en-US" b="0" i="0" u="none" strike="noStrike" baseline="0" dirty="0" err="1"/>
              <a:t>térmico</a:t>
            </a:r>
            <a:r>
              <a:rPr lang="en-US" b="0" i="0" u="none" strike="noStrike" baseline="0" dirty="0"/>
              <a:t>. Este </a:t>
            </a:r>
            <a:r>
              <a:rPr lang="en-US" b="0" i="0" u="none" strike="noStrike" baseline="0" dirty="0" err="1"/>
              <a:t>fluido</a:t>
            </a:r>
            <a:r>
              <a:rPr lang="en-US" b="0" i="0" u="none" strike="noStrike" baseline="0" dirty="0"/>
              <a:t> é </a:t>
            </a:r>
            <a:r>
              <a:rPr lang="en-US" b="0" i="0" u="none" strike="noStrike" baseline="0" dirty="0" err="1"/>
              <a:t>introduzido</a:t>
            </a:r>
            <a:r>
              <a:rPr lang="en-US" b="0" i="0" u="none" strike="noStrike" baseline="0" dirty="0"/>
              <a:t> no </a:t>
            </a:r>
            <a:r>
              <a:rPr lang="en-US" b="0" i="0" u="none" strike="noStrike" baseline="0" dirty="0" err="1"/>
              <a:t>circuito</a:t>
            </a:r>
            <a:r>
              <a:rPr lang="en-US" b="0" i="0" u="none" strike="noStrike" baseline="0" dirty="0"/>
              <a:t> </a:t>
            </a:r>
            <a:r>
              <a:rPr lang="en-US" b="0" i="0" u="none" strike="noStrike" baseline="0" dirty="0" err="1"/>
              <a:t>primário</a:t>
            </a:r>
            <a:r>
              <a:rPr lang="en-US" b="0" i="0" u="none" strike="noStrike" baseline="0" dirty="0"/>
              <a:t> sempre que </a:t>
            </a:r>
            <a:r>
              <a:rPr lang="en-US" b="0" i="0" u="none" strike="noStrike" baseline="0" dirty="0" err="1"/>
              <a:t>houver</a:t>
            </a:r>
            <a:r>
              <a:rPr lang="en-US" b="0" i="0" u="none" strike="noStrike" baseline="0" dirty="0"/>
              <a:t> </a:t>
            </a:r>
            <a:r>
              <a:rPr lang="en-US" b="0" i="0" u="none" strike="noStrike" baseline="0" dirty="0" err="1"/>
              <a:t>libertação</a:t>
            </a:r>
            <a:r>
              <a:rPr lang="en-US" b="0" i="0" u="none" strike="noStrike" baseline="0" dirty="0"/>
              <a:t> de </a:t>
            </a:r>
            <a:r>
              <a:rPr lang="en-US" b="0" i="0" u="none" strike="noStrike" baseline="0" dirty="0" err="1"/>
              <a:t>fluido</a:t>
            </a:r>
            <a:r>
              <a:rPr lang="en-US" b="0" i="0" u="none" strike="noStrike" baseline="0" dirty="0"/>
              <a:t> </a:t>
            </a:r>
            <a:r>
              <a:rPr lang="en-US" b="0" i="0" u="none" strike="noStrike" baseline="0" dirty="0" err="1"/>
              <a:t>térmico</a:t>
            </a:r>
            <a:r>
              <a:rPr lang="en-US" b="0" i="0" u="none" strike="noStrike" baseline="0" dirty="0"/>
              <a:t> </a:t>
            </a:r>
            <a:r>
              <a:rPr lang="en-US" b="0" i="0" u="none" strike="noStrike" baseline="0" dirty="0" err="1"/>
              <a:t>pelas</a:t>
            </a:r>
            <a:r>
              <a:rPr lang="en-US" b="0" i="0" u="none" strike="noStrike" baseline="0" dirty="0"/>
              <a:t> </a:t>
            </a:r>
            <a:r>
              <a:rPr lang="en-US" b="0" i="0" u="none" strike="noStrike" baseline="0" dirty="0" err="1"/>
              <a:t>válvulas</a:t>
            </a:r>
            <a:r>
              <a:rPr lang="en-US" b="0" i="0" u="none" strike="noStrike" baseline="0" dirty="0"/>
              <a:t> de </a:t>
            </a:r>
            <a:r>
              <a:rPr lang="en-US" b="0" i="0" u="none" strike="noStrike" baseline="0" dirty="0" err="1"/>
              <a:t>segurança</a:t>
            </a:r>
            <a:r>
              <a:rPr lang="en-US" b="0" i="0" u="none" strike="noStrike" baseline="0" dirty="0"/>
              <a:t>. </a:t>
            </a:r>
            <a:endParaRPr lang="en-US" dirty="0"/>
          </a:p>
        </p:txBody>
      </p:sp>
      <p:sp>
        <p:nvSpPr>
          <p:cNvPr id="19" name="Rectangle 18">
            <a:extLst>
              <a:ext uri="{FF2B5EF4-FFF2-40B4-BE49-F238E27FC236}">
                <a16:creationId xmlns:a16="http://schemas.microsoft.com/office/drawing/2014/main" id="{AC88629E-396B-4C99-B284-F30AABDF2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005004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0DCEEEA-6FE7-4541-9EB2-EF754066EE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03A72D00-0CA4-4A88-86CE-B1FB393C5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0" name="Rectangle 29">
            <a:extLst>
              <a:ext uri="{FF2B5EF4-FFF2-40B4-BE49-F238E27FC236}">
                <a16:creationId xmlns:a16="http://schemas.microsoft.com/office/drawing/2014/main" id="{A1DFCBE5-52C1-48A9-89CF-E7D68CCA1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B17C8F6-D357-4254-BBAC-96B01EEBE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47203"/>
            <a:ext cx="11707367" cy="2572622"/>
          </a:xfrm>
          <a:prstGeom prst="rect">
            <a:avLst/>
          </a:prstGeom>
          <a:solidFill>
            <a:srgbClr val="878A8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1CEBF7E6-6E73-AFB7-33EE-46E1B5D355A5}"/>
              </a:ext>
            </a:extLst>
          </p:cNvPr>
          <p:cNvSpPr>
            <a:spLocks noGrp="1"/>
          </p:cNvSpPr>
          <p:nvPr>
            <p:ph type="title"/>
          </p:nvPr>
        </p:nvSpPr>
        <p:spPr>
          <a:xfrm>
            <a:off x="1063691" y="4049486"/>
            <a:ext cx="4825480" cy="1883228"/>
          </a:xfrm>
        </p:spPr>
        <p:txBody>
          <a:bodyPr vert="horz" lIns="91440" tIns="45720" rIns="91440" bIns="45720" rtlCol="0" anchor="ctr">
            <a:normAutofit/>
          </a:bodyPr>
          <a:lstStyle/>
          <a:p>
            <a:pPr algn="r"/>
            <a:r>
              <a:rPr lang="en-US" sz="4100"/>
              <a:t>Conjunto de válvulas de segurança com manômetro</a:t>
            </a:r>
          </a:p>
        </p:txBody>
      </p:sp>
      <p:pic>
        <p:nvPicPr>
          <p:cNvPr id="14" name="Espaço Reservado para Conteúdo 13" descr="Uma imagem contendo no interior, mesa, relógio, xícara&#10;&#10;Descrição gerada automaticamente">
            <a:extLst>
              <a:ext uri="{FF2B5EF4-FFF2-40B4-BE49-F238E27FC236}">
                <a16:creationId xmlns:a16="http://schemas.microsoft.com/office/drawing/2014/main" id="{6CDA2D07-FEC6-3ABE-49D0-B2746E0B50CE}"/>
              </a:ext>
            </a:extLst>
          </p:cNvPr>
          <p:cNvPicPr>
            <a:picLocks noGrp="1" noChangeAspect="1"/>
          </p:cNvPicPr>
          <p:nvPr>
            <p:ph idx="1"/>
          </p:nvPr>
        </p:nvPicPr>
        <p:blipFill>
          <a:blip r:embed="rId2"/>
          <a:stretch>
            <a:fillRect/>
          </a:stretch>
        </p:blipFill>
        <p:spPr>
          <a:xfrm>
            <a:off x="1063691" y="672899"/>
            <a:ext cx="3331905" cy="2498928"/>
          </a:xfrm>
          <a:prstGeom prst="rect">
            <a:avLst/>
          </a:prstGeom>
        </p:spPr>
      </p:pic>
      <p:pic>
        <p:nvPicPr>
          <p:cNvPr id="10" name="Imagem 9">
            <a:extLst>
              <a:ext uri="{FF2B5EF4-FFF2-40B4-BE49-F238E27FC236}">
                <a16:creationId xmlns:a16="http://schemas.microsoft.com/office/drawing/2014/main" id="{37CF916F-71CD-27A4-68FD-2EDE98455C7B}"/>
              </a:ext>
            </a:extLst>
          </p:cNvPr>
          <p:cNvPicPr>
            <a:picLocks noChangeAspect="1"/>
          </p:cNvPicPr>
          <p:nvPr/>
        </p:nvPicPr>
        <p:blipFill>
          <a:blip r:embed="rId3"/>
          <a:stretch>
            <a:fillRect/>
          </a:stretch>
        </p:blipFill>
        <p:spPr>
          <a:xfrm>
            <a:off x="4755503" y="683858"/>
            <a:ext cx="3336273" cy="2480255"/>
          </a:xfrm>
          <a:prstGeom prst="rect">
            <a:avLst/>
          </a:prstGeom>
        </p:spPr>
      </p:pic>
      <p:pic>
        <p:nvPicPr>
          <p:cNvPr id="8" name="Imagem 7">
            <a:extLst>
              <a:ext uri="{FF2B5EF4-FFF2-40B4-BE49-F238E27FC236}">
                <a16:creationId xmlns:a16="http://schemas.microsoft.com/office/drawing/2014/main" id="{B9BC3F01-8D17-3DD9-2B57-DCEA40731D76}"/>
              </a:ext>
            </a:extLst>
          </p:cNvPr>
          <p:cNvPicPr>
            <a:picLocks noChangeAspect="1"/>
          </p:cNvPicPr>
          <p:nvPr/>
        </p:nvPicPr>
        <p:blipFill>
          <a:blip r:embed="rId4"/>
          <a:stretch>
            <a:fillRect/>
          </a:stretch>
        </p:blipFill>
        <p:spPr>
          <a:xfrm>
            <a:off x="8447314" y="683857"/>
            <a:ext cx="2923384" cy="2480256"/>
          </a:xfrm>
          <a:prstGeom prst="rect">
            <a:avLst/>
          </a:prstGeom>
        </p:spPr>
      </p:pic>
      <p:sp>
        <p:nvSpPr>
          <p:cNvPr id="4" name="Espaço Reservado para Texto 3">
            <a:extLst>
              <a:ext uri="{FF2B5EF4-FFF2-40B4-BE49-F238E27FC236}">
                <a16:creationId xmlns:a16="http://schemas.microsoft.com/office/drawing/2014/main" id="{3464F1DD-1E86-3353-DE0A-FFC612F401A4}"/>
              </a:ext>
            </a:extLst>
          </p:cNvPr>
          <p:cNvSpPr>
            <a:spLocks noGrp="1"/>
          </p:cNvSpPr>
          <p:nvPr>
            <p:ph type="body" sz="half" idx="2"/>
          </p:nvPr>
        </p:nvSpPr>
        <p:spPr>
          <a:xfrm>
            <a:off x="6338316" y="3966141"/>
            <a:ext cx="4846151" cy="2049918"/>
          </a:xfrm>
        </p:spPr>
        <p:txBody>
          <a:bodyPr vert="horz" lIns="91440" tIns="45720" rIns="91440" bIns="45720" rtlCol="0" anchor="ctr">
            <a:normAutofit/>
          </a:bodyPr>
          <a:lstStyle/>
          <a:p>
            <a:pPr algn="just">
              <a:lnSpc>
                <a:spcPct val="90000"/>
              </a:lnSpc>
            </a:pPr>
            <a:r>
              <a:rPr lang="en-US" sz="1600" b="0" i="0" u="none" strike="noStrike" baseline="0" dirty="0"/>
              <a:t>O conjunto de </a:t>
            </a:r>
            <a:r>
              <a:rPr lang="en-US" sz="1600" b="0" i="0" u="none" strike="noStrike" baseline="0" dirty="0" err="1"/>
              <a:t>válvulas</a:t>
            </a:r>
            <a:r>
              <a:rPr lang="en-US" sz="1600" b="0" i="0" u="none" strike="noStrike" baseline="0" dirty="0"/>
              <a:t> de </a:t>
            </a:r>
            <a:r>
              <a:rPr lang="en-US" sz="1600" b="0" i="0" u="none" strike="noStrike" baseline="0" dirty="0" err="1"/>
              <a:t>segurança</a:t>
            </a:r>
            <a:r>
              <a:rPr lang="en-US" sz="1600" b="0" i="0" u="none" strike="noStrike" baseline="0" dirty="0"/>
              <a:t> serve para </a:t>
            </a:r>
            <a:r>
              <a:rPr lang="en-US" sz="1600" b="0" i="0" u="none" strike="noStrike" baseline="0" dirty="0" err="1"/>
              <a:t>proteger</a:t>
            </a:r>
            <a:r>
              <a:rPr lang="en-US" sz="1600" b="0" i="0" u="none" strike="noStrike" baseline="0" dirty="0"/>
              <a:t> tanto </a:t>
            </a:r>
            <a:r>
              <a:rPr lang="en-US" sz="1600" b="0" i="0" u="none" strike="noStrike" baseline="0" dirty="0" err="1"/>
              <a:t>os</a:t>
            </a:r>
            <a:r>
              <a:rPr lang="en-US" sz="1600" b="0" i="0" u="none" strike="noStrike" baseline="0" dirty="0"/>
              <a:t> </a:t>
            </a:r>
            <a:r>
              <a:rPr lang="en-US" sz="1600" b="0" i="0" u="none" strike="noStrike" baseline="0" dirty="0" err="1"/>
              <a:t>usuários</a:t>
            </a:r>
            <a:r>
              <a:rPr lang="en-US" sz="1600" b="0" i="0" u="none" strike="noStrike" baseline="0" dirty="0"/>
              <a:t> </a:t>
            </a:r>
            <a:r>
              <a:rPr lang="en-US" sz="1600" b="0" i="0" u="none" strike="noStrike" baseline="0" dirty="0" err="1"/>
              <a:t>quanto</a:t>
            </a:r>
            <a:r>
              <a:rPr lang="en-US" sz="1600" b="0" i="0" u="none" strike="noStrike" baseline="0" dirty="0"/>
              <a:t> </a:t>
            </a:r>
            <a:r>
              <a:rPr lang="en-US" sz="1600" b="0" i="0" u="none" strike="noStrike" baseline="0" dirty="0" err="1"/>
              <a:t>os</a:t>
            </a:r>
            <a:r>
              <a:rPr lang="en-US" sz="1600" b="0" i="0" u="none" strike="noStrike" baseline="0" dirty="0"/>
              <a:t> </a:t>
            </a:r>
            <a:r>
              <a:rPr lang="en-US" sz="1600" b="0" i="0" u="none" strike="noStrike" baseline="0" dirty="0" err="1"/>
              <a:t>equipamentos</a:t>
            </a:r>
            <a:r>
              <a:rPr lang="en-US" sz="1600" b="0" i="0" u="none" strike="noStrike" baseline="0" dirty="0"/>
              <a:t>, de </a:t>
            </a:r>
            <a:r>
              <a:rPr lang="en-US" sz="1600" b="0" i="0" u="none" strike="noStrike" baseline="0" dirty="0" err="1"/>
              <a:t>água</a:t>
            </a:r>
            <a:r>
              <a:rPr lang="en-US" sz="1600" b="0" i="0" u="none" strike="noStrike" baseline="0" dirty="0"/>
              <a:t>, vapor </a:t>
            </a:r>
            <a:r>
              <a:rPr lang="en-US" sz="1600" b="0" i="0" u="none" strike="noStrike" baseline="0" dirty="0" err="1"/>
              <a:t>ou</a:t>
            </a:r>
            <a:r>
              <a:rPr lang="en-US" sz="1600" b="0" i="0" u="none" strike="noStrike" baseline="0" dirty="0"/>
              <a:t> </a:t>
            </a:r>
            <a:r>
              <a:rPr lang="en-US" sz="1600" b="0" i="0" u="none" strike="noStrike" baseline="0" dirty="0" err="1"/>
              <a:t>até</a:t>
            </a:r>
            <a:r>
              <a:rPr lang="en-US" sz="1600" b="0" i="0" u="none" strike="noStrike" baseline="0" dirty="0"/>
              <a:t> </a:t>
            </a:r>
            <a:r>
              <a:rPr lang="en-US" sz="1600" b="0" i="0" u="none" strike="noStrike" baseline="0" dirty="0" err="1"/>
              <a:t>mesmo</a:t>
            </a:r>
            <a:r>
              <a:rPr lang="en-US" sz="1600" b="0" i="0" u="none" strike="noStrike" baseline="0" dirty="0"/>
              <a:t> outros </a:t>
            </a:r>
            <a:r>
              <a:rPr lang="en-US" sz="1600" b="0" i="0" u="none" strike="noStrike" baseline="0" dirty="0" err="1"/>
              <a:t>componentes</a:t>
            </a:r>
            <a:r>
              <a:rPr lang="en-US" sz="1600" b="0" i="0" u="none" strike="noStrike" baseline="0" dirty="0"/>
              <a:t> </a:t>
            </a:r>
            <a:r>
              <a:rPr lang="en-US" sz="1600" b="0" i="0" u="none" strike="noStrike" baseline="0" dirty="0" err="1"/>
              <a:t>químicos</a:t>
            </a:r>
            <a:r>
              <a:rPr lang="en-US" sz="1600" b="0" i="0" u="none" strike="noStrike" baseline="0" dirty="0"/>
              <a:t>. O </a:t>
            </a:r>
            <a:r>
              <a:rPr lang="en-US" sz="1600" b="0" i="0" u="none" strike="noStrike" baseline="0" dirty="0" err="1"/>
              <a:t>alívio</a:t>
            </a:r>
            <a:r>
              <a:rPr lang="en-US" sz="1600" b="0" i="0" u="none" strike="noStrike" baseline="0" dirty="0"/>
              <a:t> da </a:t>
            </a:r>
            <a:r>
              <a:rPr lang="en-US" sz="1600" b="0" i="0" u="none" strike="noStrike" baseline="0" dirty="0" err="1"/>
              <a:t>válvula</a:t>
            </a:r>
            <a:r>
              <a:rPr lang="en-US" sz="1600" b="0" i="0" u="none" strike="noStrike" baseline="0" dirty="0"/>
              <a:t> de </a:t>
            </a:r>
            <a:r>
              <a:rPr lang="en-US" sz="1600" b="0" i="0" u="none" strike="noStrike" baseline="0" dirty="0" err="1"/>
              <a:t>segurança</a:t>
            </a:r>
            <a:r>
              <a:rPr lang="en-US" sz="1600" b="0" i="0" u="none" strike="noStrike" baseline="0" dirty="0"/>
              <a:t> é </a:t>
            </a:r>
            <a:r>
              <a:rPr lang="en-US" sz="1600" b="0" i="0" u="none" strike="noStrike" baseline="0" dirty="0" err="1"/>
              <a:t>automático</a:t>
            </a:r>
            <a:r>
              <a:rPr lang="en-US" sz="1600" b="0" i="0" u="none" strike="noStrike" baseline="0" dirty="0"/>
              <a:t> e </a:t>
            </a:r>
            <a:r>
              <a:rPr lang="en-US" sz="1600" b="0" i="0" u="none" strike="noStrike" baseline="0" dirty="0" err="1"/>
              <a:t>rápido</a:t>
            </a:r>
            <a:r>
              <a:rPr lang="en-US" sz="1600" b="0" i="0" u="none" strike="noStrike" baseline="0" dirty="0"/>
              <a:t>. </a:t>
            </a:r>
            <a:r>
              <a:rPr lang="en-US" sz="1600" b="0" i="0" u="none" strike="noStrike" baseline="0" dirty="0" err="1"/>
              <a:t>Ele</a:t>
            </a:r>
            <a:r>
              <a:rPr lang="en-US" sz="1600" b="0" i="0" u="none" strike="noStrike" baseline="0" dirty="0"/>
              <a:t> é </a:t>
            </a:r>
            <a:r>
              <a:rPr lang="en-US" sz="1600" b="0" i="0" u="none" strike="noStrike" baseline="0" dirty="0" err="1"/>
              <a:t>composto</a:t>
            </a:r>
            <a:r>
              <a:rPr lang="en-US" sz="1600" b="0" i="0" u="none" strike="noStrike" baseline="0" dirty="0"/>
              <a:t> </a:t>
            </a:r>
            <a:r>
              <a:rPr lang="en-US" sz="1600" b="0" i="0" u="none" strike="noStrike" baseline="0" dirty="0" err="1"/>
              <a:t>por</a:t>
            </a:r>
            <a:r>
              <a:rPr lang="en-US" sz="1600" b="0" i="0" u="none" strike="noStrike" baseline="0" dirty="0"/>
              <a:t> </a:t>
            </a:r>
            <a:r>
              <a:rPr lang="en-US" sz="1600" b="0" i="0" u="none" strike="noStrike" baseline="0" dirty="0" err="1"/>
              <a:t>três</a:t>
            </a:r>
            <a:r>
              <a:rPr lang="en-US" sz="1600" b="0" i="0" u="none" strike="noStrike" baseline="0" dirty="0"/>
              <a:t> </a:t>
            </a:r>
            <a:r>
              <a:rPr lang="en-US" sz="1600" b="0" i="0" u="none" strike="noStrike" baseline="0" dirty="0" err="1"/>
              <a:t>válvulas</a:t>
            </a:r>
            <a:r>
              <a:rPr lang="en-US" sz="1600" b="0" i="0" u="none" strike="noStrike" baseline="0" dirty="0"/>
              <a:t> </a:t>
            </a:r>
            <a:r>
              <a:rPr lang="en-US" sz="1600" b="0" i="0" u="none" strike="noStrike" baseline="0" dirty="0" err="1"/>
              <a:t>principais</a:t>
            </a:r>
            <a:r>
              <a:rPr lang="en-US" sz="1600" b="0" i="0" u="none" strike="noStrike" baseline="0" dirty="0"/>
              <a:t> (</a:t>
            </a:r>
            <a:r>
              <a:rPr lang="en-US" sz="1600" b="0" i="0" u="none" strike="noStrike" baseline="0" dirty="0" err="1"/>
              <a:t>esquerda</a:t>
            </a:r>
            <a:r>
              <a:rPr lang="en-US" sz="1600" b="0" i="0" u="none" strike="noStrike" baseline="0" dirty="0"/>
              <a:t>), </a:t>
            </a:r>
            <a:r>
              <a:rPr lang="en-US" sz="1600" b="0" i="0" u="none" strike="noStrike" baseline="0" dirty="0" err="1"/>
              <a:t>mais</a:t>
            </a:r>
            <a:r>
              <a:rPr lang="en-US" sz="1600" b="0" i="0" u="none" strike="noStrike" baseline="0" dirty="0"/>
              <a:t> o </a:t>
            </a:r>
            <a:r>
              <a:rPr lang="en-US" sz="1600" b="0" i="0" u="none" strike="noStrike" baseline="0" dirty="0" err="1"/>
              <a:t>manômetro</a:t>
            </a:r>
            <a:r>
              <a:rPr lang="en-US" sz="1600" b="0" i="0" u="none" strike="noStrike" baseline="0" dirty="0"/>
              <a:t> (</a:t>
            </a:r>
            <a:r>
              <a:rPr lang="en-US" sz="1600" b="0" i="0" u="none" strike="noStrike" baseline="0" dirty="0" err="1"/>
              <a:t>direita</a:t>
            </a:r>
            <a:r>
              <a:rPr lang="en-US" sz="1600" b="0" i="0" u="none" strike="noStrike" baseline="0" dirty="0"/>
              <a:t>), que é o </a:t>
            </a:r>
            <a:r>
              <a:rPr lang="en-US" sz="1600" b="0" i="0" u="none" strike="noStrike" baseline="0" dirty="0" err="1"/>
              <a:t>regulador</a:t>
            </a:r>
            <a:r>
              <a:rPr lang="en-US" sz="1600" b="0" i="0" u="none" strike="noStrike" baseline="0" dirty="0"/>
              <a:t> de </a:t>
            </a:r>
            <a:r>
              <a:rPr lang="en-US" sz="1600" b="0" i="0" u="none" strike="noStrike" baseline="0" dirty="0" err="1"/>
              <a:t>pressão</a:t>
            </a:r>
            <a:r>
              <a:rPr lang="en-US" sz="1600" b="0" i="0" u="none" strike="noStrike" baseline="0" dirty="0"/>
              <a:t>. </a:t>
            </a:r>
            <a:r>
              <a:rPr lang="en-US" sz="1600" b="0" i="0" u="none" strike="noStrike" baseline="0" dirty="0" err="1"/>
              <a:t>Ele</a:t>
            </a:r>
            <a:r>
              <a:rPr lang="en-US" sz="1600" b="0" i="0" u="none" strike="noStrike" baseline="0" dirty="0"/>
              <a:t> </a:t>
            </a:r>
            <a:r>
              <a:rPr lang="en-US" sz="1600" b="0" i="0" u="none" strike="noStrike" baseline="0" dirty="0" err="1"/>
              <a:t>pode</a:t>
            </a:r>
            <a:r>
              <a:rPr lang="en-US" sz="1600" b="0" i="0" u="none" strike="noStrike" baseline="0" dirty="0"/>
              <a:t> </a:t>
            </a:r>
            <a:r>
              <a:rPr lang="en-US" sz="1600" b="0" i="0" u="none" strike="noStrike" baseline="0" dirty="0" err="1"/>
              <a:t>assumir</a:t>
            </a:r>
            <a:r>
              <a:rPr lang="en-US" sz="1600" b="0" i="0" u="none" strike="noStrike" baseline="0" dirty="0"/>
              <a:t> </a:t>
            </a:r>
            <a:r>
              <a:rPr lang="en-US" sz="1600" b="0" i="0" u="none" strike="noStrike" baseline="0" dirty="0" err="1"/>
              <a:t>diversas</a:t>
            </a:r>
            <a:r>
              <a:rPr lang="en-US" sz="1600" b="0" i="0" u="none" strike="noStrike" baseline="0" dirty="0"/>
              <a:t> </a:t>
            </a:r>
            <a:r>
              <a:rPr lang="en-US" sz="1600" b="0" i="0" u="none" strike="noStrike" baseline="0" dirty="0" err="1"/>
              <a:t>formas</a:t>
            </a:r>
            <a:r>
              <a:rPr lang="en-US" sz="1600" b="0" i="0" u="none" strike="noStrike" baseline="0" dirty="0"/>
              <a:t>, a </a:t>
            </a:r>
            <a:r>
              <a:rPr lang="en-US" sz="1600" b="0" i="0" u="none" strike="noStrike" baseline="0" dirty="0" err="1"/>
              <a:t>depender</a:t>
            </a:r>
            <a:r>
              <a:rPr lang="en-US" sz="1600" b="0" i="0" u="none" strike="noStrike" baseline="0" dirty="0"/>
              <a:t> da </a:t>
            </a:r>
            <a:r>
              <a:rPr lang="en-US" sz="1600" b="0" i="0" u="none" strike="noStrike" baseline="0" dirty="0" err="1"/>
              <a:t>necessidade</a:t>
            </a:r>
            <a:r>
              <a:rPr lang="en-US" sz="1600" b="0" i="0" u="none" strike="noStrike" baseline="0" dirty="0"/>
              <a:t> da </a:t>
            </a:r>
            <a:r>
              <a:rPr lang="en-US" sz="1600" b="0" i="0" u="none" strike="noStrike" baseline="0" dirty="0" err="1"/>
              <a:t>instalação</a:t>
            </a:r>
            <a:r>
              <a:rPr lang="en-US" sz="1600" b="0" i="0" u="none" strike="noStrike" baseline="0" dirty="0"/>
              <a:t>. </a:t>
            </a:r>
            <a:endParaRPr lang="en-US" sz="1600" dirty="0"/>
          </a:p>
        </p:txBody>
      </p:sp>
    </p:spTree>
    <p:extLst>
      <p:ext uri="{BB962C8B-B14F-4D97-AF65-F5344CB8AC3E}">
        <p14:creationId xmlns:p14="http://schemas.microsoft.com/office/powerpoint/2010/main" val="828327846"/>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0DCEEEA-6FE7-4541-9EB2-EF754066EE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03A72D00-0CA4-4A88-86CE-B1FB393C5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5" name="Rectangle 24">
            <a:extLst>
              <a:ext uri="{FF2B5EF4-FFF2-40B4-BE49-F238E27FC236}">
                <a16:creationId xmlns:a16="http://schemas.microsoft.com/office/drawing/2014/main" id="{47BA6B54-FD0C-4B20-816F-3B6BEEA1D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E90C7AB-40E9-481F-980A-EDD19EFF35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5608255"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E2700057-4542-4CB0-A566-CCA7BA4F5F2D}"/>
              </a:ext>
            </a:extLst>
          </p:cNvPr>
          <p:cNvSpPr>
            <a:spLocks noGrp="1"/>
          </p:cNvSpPr>
          <p:nvPr>
            <p:ph type="title"/>
          </p:nvPr>
        </p:nvSpPr>
        <p:spPr>
          <a:xfrm>
            <a:off x="289248" y="1123837"/>
            <a:ext cx="4998963" cy="1255469"/>
          </a:xfrm>
        </p:spPr>
        <p:txBody>
          <a:bodyPr vert="horz" lIns="91440" tIns="45720" rIns="91440" bIns="45720" rtlCol="0" anchor="ctr">
            <a:normAutofit/>
          </a:bodyPr>
          <a:lstStyle/>
          <a:p>
            <a:r>
              <a:rPr lang="en-US" sz="3600"/>
              <a:t>Material hidráulico</a:t>
            </a:r>
          </a:p>
        </p:txBody>
      </p:sp>
      <p:sp>
        <p:nvSpPr>
          <p:cNvPr id="4" name="Espaço Reservado para Texto 3">
            <a:extLst>
              <a:ext uri="{FF2B5EF4-FFF2-40B4-BE49-F238E27FC236}">
                <a16:creationId xmlns:a16="http://schemas.microsoft.com/office/drawing/2014/main" id="{D994560A-31DC-6411-944F-E0629BDC090C}"/>
              </a:ext>
            </a:extLst>
          </p:cNvPr>
          <p:cNvSpPr>
            <a:spLocks noGrp="1"/>
          </p:cNvSpPr>
          <p:nvPr>
            <p:ph type="body" sz="half" idx="2"/>
          </p:nvPr>
        </p:nvSpPr>
        <p:spPr>
          <a:xfrm>
            <a:off x="159657" y="2046513"/>
            <a:ext cx="5283200" cy="4052533"/>
          </a:xfrm>
        </p:spPr>
        <p:txBody>
          <a:bodyPr vert="horz" lIns="91440" tIns="45720" rIns="91440" bIns="45720" rtlCol="0" anchor="t">
            <a:normAutofit fontScale="92500" lnSpcReduction="10000"/>
          </a:bodyPr>
          <a:lstStyle/>
          <a:p>
            <a:pPr algn="just">
              <a:lnSpc>
                <a:spcPct val="90000"/>
              </a:lnSpc>
            </a:pPr>
            <a:r>
              <a:rPr lang="en-US" sz="1600" b="0" i="0" u="none" strike="noStrike" baseline="0" dirty="0"/>
              <a:t>O material </a:t>
            </a:r>
            <a:r>
              <a:rPr lang="en-US" sz="1600" b="0" i="0" u="none" strike="noStrike" baseline="0" dirty="0" err="1"/>
              <a:t>hidráulico</a:t>
            </a:r>
            <a:r>
              <a:rPr lang="en-US" sz="1600" b="0" i="0" u="none" strike="noStrike" baseline="0" dirty="0"/>
              <a:t> é o que </a:t>
            </a:r>
            <a:r>
              <a:rPr lang="en-US" sz="1600" b="0" i="0" u="none" strike="noStrike" baseline="0" dirty="0" err="1"/>
              <a:t>faz</a:t>
            </a:r>
            <a:r>
              <a:rPr lang="en-US" sz="1600" b="0" i="0" u="none" strike="noStrike" baseline="0" dirty="0"/>
              <a:t> o </a:t>
            </a:r>
            <a:r>
              <a:rPr lang="en-US" sz="1600" b="0" i="0" u="none" strike="noStrike" baseline="0" dirty="0" err="1"/>
              <a:t>projeto</a:t>
            </a:r>
            <a:r>
              <a:rPr lang="en-US" sz="1600" b="0" i="0" u="none" strike="noStrike" baseline="0" dirty="0"/>
              <a:t> ser, de </a:t>
            </a:r>
            <a:r>
              <a:rPr lang="en-US" sz="1600" b="0" i="0" u="none" strike="noStrike" baseline="0" dirty="0" err="1"/>
              <a:t>fato</a:t>
            </a:r>
            <a:r>
              <a:rPr lang="en-US" sz="1600" b="0" i="0" u="none" strike="noStrike" baseline="0" dirty="0"/>
              <a:t>, um </a:t>
            </a:r>
            <a:r>
              <a:rPr lang="en-US" sz="1600" b="0" i="0" u="none" strike="noStrike" baseline="0" dirty="0" err="1"/>
              <a:t>sistema</a:t>
            </a:r>
            <a:r>
              <a:rPr lang="en-US" sz="1600" b="0" i="0" u="none" strike="noStrike" baseline="0" dirty="0"/>
              <a:t>. Sem </a:t>
            </a:r>
            <a:r>
              <a:rPr lang="en-US" sz="1600" b="0" i="0" u="none" strike="noStrike" baseline="0" dirty="0" err="1"/>
              <a:t>ele</a:t>
            </a:r>
            <a:r>
              <a:rPr lang="en-US" sz="1600" b="0" i="0" u="none" strike="noStrike" baseline="0" dirty="0"/>
              <a:t>, </a:t>
            </a:r>
            <a:r>
              <a:rPr lang="en-US" sz="1600" b="0" i="0" u="none" strike="noStrike" baseline="0" dirty="0" err="1"/>
              <a:t>reservatório</a:t>
            </a:r>
            <a:r>
              <a:rPr lang="en-US" sz="1600" b="0" i="0" u="none" strike="noStrike" baseline="0" dirty="0"/>
              <a:t>, </a:t>
            </a:r>
            <a:r>
              <a:rPr lang="en-US" sz="1600" b="0" i="0" u="none" strike="noStrike" baseline="0" dirty="0" err="1"/>
              <a:t>vaso</a:t>
            </a:r>
            <a:r>
              <a:rPr lang="en-US" sz="1600" b="0" i="0" u="none" strike="noStrike" baseline="0" dirty="0"/>
              <a:t> de </a:t>
            </a:r>
            <a:r>
              <a:rPr lang="en-US" sz="1600" b="0" i="0" u="none" strike="noStrike" baseline="0" dirty="0" err="1"/>
              <a:t>expansão</a:t>
            </a:r>
            <a:r>
              <a:rPr lang="en-US" sz="1600" b="0" i="0" u="none" strike="noStrike" baseline="0" dirty="0"/>
              <a:t>, </a:t>
            </a:r>
            <a:r>
              <a:rPr lang="en-US" sz="1600" b="0" i="0" u="none" strike="noStrike" baseline="0" dirty="0" err="1"/>
              <a:t>coletores</a:t>
            </a:r>
            <a:r>
              <a:rPr lang="en-US" sz="1600" b="0" i="0" u="none" strike="noStrike" baseline="0" dirty="0"/>
              <a:t> e </a:t>
            </a:r>
            <a:r>
              <a:rPr lang="en-US" sz="1600" b="0" i="0" u="none" strike="noStrike" baseline="0" dirty="0" err="1"/>
              <a:t>todos</a:t>
            </a:r>
            <a:r>
              <a:rPr lang="en-US" sz="1600" b="0" i="0" u="none" strike="noStrike" baseline="0" dirty="0"/>
              <a:t> </a:t>
            </a:r>
            <a:r>
              <a:rPr lang="en-US" sz="1600" b="0" i="0" u="none" strike="noStrike" baseline="0" dirty="0" err="1"/>
              <a:t>os</a:t>
            </a:r>
            <a:r>
              <a:rPr lang="en-US" sz="1600" b="0" i="0" u="none" strike="noStrike" baseline="0" dirty="0"/>
              <a:t> </a:t>
            </a:r>
            <a:r>
              <a:rPr lang="en-US" sz="1600" b="0" i="0" u="none" strike="noStrike" baseline="0" dirty="0" err="1"/>
              <a:t>equipamentos</a:t>
            </a:r>
            <a:r>
              <a:rPr lang="en-US" sz="1600" b="0" i="0" u="none" strike="noStrike" baseline="0" dirty="0"/>
              <a:t> </a:t>
            </a:r>
            <a:r>
              <a:rPr lang="en-US" sz="1600" b="0" i="0" u="none" strike="noStrike" baseline="0" dirty="0" err="1"/>
              <a:t>seriam</a:t>
            </a:r>
            <a:r>
              <a:rPr lang="en-US" sz="1600" b="0" i="0" u="none" strike="noStrike" baseline="0" dirty="0"/>
              <a:t> </a:t>
            </a:r>
            <a:r>
              <a:rPr lang="en-US" sz="1600" b="0" i="0" u="none" strike="noStrike" baseline="0" dirty="0" err="1"/>
              <a:t>apenas</a:t>
            </a:r>
            <a:r>
              <a:rPr lang="en-US" sz="1600" b="0" i="0" u="none" strike="noStrike" baseline="0" dirty="0"/>
              <a:t> </a:t>
            </a:r>
            <a:r>
              <a:rPr lang="en-US" sz="1600" b="0" i="0" u="none" strike="noStrike" baseline="0" dirty="0" err="1"/>
              <a:t>partes</a:t>
            </a:r>
            <a:r>
              <a:rPr lang="en-US" sz="1600" b="0" i="0" u="none" strike="noStrike" baseline="0" dirty="0"/>
              <a:t> </a:t>
            </a:r>
            <a:r>
              <a:rPr lang="en-US" sz="1600" b="0" i="0" u="none" strike="noStrike" baseline="0" dirty="0" err="1"/>
              <a:t>isoladas</a:t>
            </a:r>
            <a:r>
              <a:rPr lang="en-US" sz="1600" b="0" i="0" u="none" strike="noStrike" baseline="0" dirty="0"/>
              <a:t>. É a </a:t>
            </a:r>
            <a:r>
              <a:rPr lang="en-US" sz="1600" b="0" i="0" u="none" strike="noStrike" baseline="0" dirty="0" err="1"/>
              <a:t>ligação</a:t>
            </a:r>
            <a:r>
              <a:rPr lang="en-US" sz="1600" b="0" i="0" u="none" strike="noStrike" baseline="0" dirty="0"/>
              <a:t> de um </a:t>
            </a:r>
            <a:r>
              <a:rPr lang="en-US" sz="1600" b="0" i="0" u="none" strike="noStrike" baseline="0" dirty="0" err="1"/>
              <a:t>componente</a:t>
            </a:r>
            <a:r>
              <a:rPr lang="en-US" sz="1600" b="0" i="0" u="none" strike="noStrike" baseline="0" dirty="0"/>
              <a:t> ao outro, </a:t>
            </a:r>
            <a:r>
              <a:rPr lang="en-US" sz="1600" b="0" i="0" u="none" strike="noStrike" baseline="0" dirty="0" err="1"/>
              <a:t>garantindo</a:t>
            </a:r>
            <a:r>
              <a:rPr lang="en-US" sz="1600" b="0" i="0" u="none" strike="noStrike" baseline="0" dirty="0"/>
              <a:t> </a:t>
            </a:r>
            <a:r>
              <a:rPr lang="en-US" sz="1600" b="0" i="0" u="none" strike="noStrike" baseline="0" dirty="0" err="1"/>
              <a:t>seu</a:t>
            </a:r>
            <a:r>
              <a:rPr lang="en-US" sz="1600" b="0" i="0" u="none" strike="noStrike" baseline="0" dirty="0"/>
              <a:t> </a:t>
            </a:r>
            <a:r>
              <a:rPr lang="en-US" sz="1600" b="0" i="0" u="none" strike="noStrike" baseline="0" dirty="0" err="1"/>
              <a:t>bom</a:t>
            </a:r>
            <a:r>
              <a:rPr lang="en-US" sz="1600" b="0" i="0" u="none" strike="noStrike" baseline="0" dirty="0"/>
              <a:t> </a:t>
            </a:r>
            <a:r>
              <a:rPr lang="en-US" sz="1600" b="0" i="0" u="none" strike="noStrike" baseline="0" dirty="0" err="1"/>
              <a:t>funcionamento</a:t>
            </a:r>
            <a:r>
              <a:rPr lang="en-US" sz="1600" b="0" i="0" u="none" strike="noStrike" baseline="0" dirty="0"/>
              <a:t>, e o </a:t>
            </a:r>
            <a:r>
              <a:rPr lang="en-US" sz="1600" b="0" i="0" u="none" strike="noStrike" baseline="0" dirty="0" err="1"/>
              <a:t>caminho</a:t>
            </a:r>
            <a:r>
              <a:rPr lang="en-US" sz="1600" b="0" i="0" u="none" strike="noStrike" baseline="0" dirty="0"/>
              <a:t> de </a:t>
            </a:r>
            <a:r>
              <a:rPr lang="en-US" sz="1600" b="0" i="0" u="none" strike="noStrike" baseline="0" dirty="0" err="1"/>
              <a:t>passagem</a:t>
            </a:r>
            <a:r>
              <a:rPr lang="en-US" sz="1600" b="0" i="0" u="none" strike="noStrike" baseline="0" dirty="0"/>
              <a:t> para </a:t>
            </a:r>
            <a:r>
              <a:rPr lang="en-US" sz="1600" b="0" i="0" u="none" strike="noStrike" baseline="0" dirty="0" err="1"/>
              <a:t>todo</a:t>
            </a:r>
            <a:r>
              <a:rPr lang="en-US" sz="1600" b="0" i="0" u="none" strike="noStrike" baseline="0" dirty="0"/>
              <a:t> o </a:t>
            </a:r>
            <a:r>
              <a:rPr lang="en-US" sz="1600" b="0" i="0" u="none" strike="noStrike" baseline="0" dirty="0" err="1"/>
              <a:t>fornecimento</a:t>
            </a:r>
            <a:r>
              <a:rPr lang="en-US" sz="1600" b="0" i="0" u="none" strike="noStrike" baseline="0" dirty="0"/>
              <a:t> de </a:t>
            </a:r>
            <a:r>
              <a:rPr lang="en-US" sz="1600" b="0" i="0" u="none" strike="noStrike" baseline="0" dirty="0" err="1"/>
              <a:t>água</a:t>
            </a:r>
            <a:r>
              <a:rPr lang="en-US" sz="1600" b="0" i="0" u="none" strike="noStrike" baseline="0" dirty="0"/>
              <a:t> da casa. </a:t>
            </a:r>
            <a:r>
              <a:rPr lang="en-US" sz="1600" b="0" i="0" u="none" strike="noStrike" baseline="0" dirty="0" err="1"/>
              <a:t>Apesar</a:t>
            </a:r>
            <a:r>
              <a:rPr lang="en-US" sz="1600" b="0" i="0" u="none" strike="noStrike" baseline="0" dirty="0"/>
              <a:t> de </a:t>
            </a:r>
            <a:r>
              <a:rPr lang="en-US" sz="1600" b="0" i="0" u="none" strike="noStrike" baseline="0" dirty="0" err="1"/>
              <a:t>sua</a:t>
            </a:r>
            <a:r>
              <a:rPr lang="en-US" sz="1600" b="0" i="0" u="none" strike="noStrike" baseline="0" dirty="0"/>
              <a:t> </a:t>
            </a:r>
            <a:r>
              <a:rPr lang="en-US" sz="1600" b="0" i="0" u="none" strike="noStrike" baseline="0" dirty="0" err="1"/>
              <a:t>instalação</a:t>
            </a:r>
            <a:r>
              <a:rPr lang="en-US" sz="1600" b="0" i="0" u="none" strike="noStrike" baseline="0" dirty="0"/>
              <a:t> ser </a:t>
            </a:r>
            <a:r>
              <a:rPr lang="en-US" sz="1600" b="0" i="0" u="none" strike="noStrike" baseline="0" dirty="0" err="1"/>
              <a:t>relativamente</a:t>
            </a:r>
            <a:r>
              <a:rPr lang="en-US" sz="1600" b="0" i="0" u="none" strike="noStrike" baseline="0" dirty="0"/>
              <a:t> simples, </a:t>
            </a:r>
            <a:r>
              <a:rPr lang="en-US" sz="1600" b="0" i="0" u="none" strike="noStrike" baseline="0" dirty="0" err="1"/>
              <a:t>ele</a:t>
            </a:r>
            <a:r>
              <a:rPr lang="en-US" sz="1600" b="0" i="0" u="none" strike="noStrike" baseline="0" dirty="0"/>
              <a:t> </a:t>
            </a:r>
            <a:r>
              <a:rPr lang="en-US" sz="1600" b="0" i="0" u="none" strike="noStrike" baseline="0" dirty="0" err="1"/>
              <a:t>necessita</a:t>
            </a:r>
            <a:r>
              <a:rPr lang="en-US" sz="1600" b="0" i="0" u="none" strike="noStrike" baseline="0" dirty="0"/>
              <a:t> de </a:t>
            </a:r>
            <a:r>
              <a:rPr lang="en-US" sz="1600" b="0" i="0" u="none" strike="noStrike" baseline="0" dirty="0" err="1"/>
              <a:t>atenção</a:t>
            </a:r>
            <a:r>
              <a:rPr lang="en-US" sz="1600" b="0" i="0" u="none" strike="noStrike" baseline="0" dirty="0"/>
              <a:t> e </a:t>
            </a:r>
            <a:r>
              <a:rPr lang="en-US" sz="1600" b="0" i="0" u="none" strike="noStrike" baseline="0" dirty="0" err="1"/>
              <a:t>alguns</a:t>
            </a:r>
            <a:r>
              <a:rPr lang="en-US" sz="1600" b="0" i="0" u="none" strike="noStrike" baseline="0" dirty="0"/>
              <a:t> </a:t>
            </a:r>
            <a:r>
              <a:rPr lang="en-US" sz="1600" b="0" i="0" u="none" strike="noStrike" baseline="0" dirty="0" err="1"/>
              <a:t>cuidados</a:t>
            </a:r>
            <a:r>
              <a:rPr lang="en-US" sz="1600" b="0" i="0" u="none" strike="noStrike" baseline="0" dirty="0"/>
              <a:t> para que </a:t>
            </a:r>
            <a:r>
              <a:rPr lang="en-US" sz="1600" b="0" i="0" u="none" strike="noStrike" baseline="0" dirty="0" err="1"/>
              <a:t>todo</a:t>
            </a:r>
            <a:r>
              <a:rPr lang="en-US" sz="1600" b="0" i="0" u="none" strike="noStrike" baseline="0" dirty="0"/>
              <a:t> o conjunto </a:t>
            </a:r>
            <a:r>
              <a:rPr lang="en-US" sz="1600" b="0" i="0" u="none" strike="noStrike" baseline="0" dirty="0" err="1"/>
              <a:t>funcione</a:t>
            </a:r>
            <a:r>
              <a:rPr lang="en-US" sz="1600" b="0" i="0" u="none" strike="noStrike" baseline="0" dirty="0"/>
              <a:t> </a:t>
            </a:r>
            <a:r>
              <a:rPr lang="en-US" sz="1600" b="0" i="0" u="none" strike="noStrike" baseline="0" dirty="0" err="1"/>
              <a:t>corretamente</a:t>
            </a:r>
            <a:r>
              <a:rPr lang="en-US" sz="1600" b="0" i="0" u="none" strike="noStrike" baseline="0" dirty="0"/>
              <a:t>, </a:t>
            </a:r>
            <a:r>
              <a:rPr lang="en-US" sz="1600" b="0" i="0" u="none" strike="noStrike" baseline="0" dirty="0" err="1"/>
              <a:t>sem</a:t>
            </a:r>
            <a:r>
              <a:rPr lang="en-US" sz="1600" b="0" i="0" u="none" strike="noStrike" baseline="0" dirty="0"/>
              <a:t> </a:t>
            </a:r>
            <a:r>
              <a:rPr lang="en-US" sz="1600" b="0" i="0" u="none" strike="noStrike" baseline="0" dirty="0" err="1"/>
              <a:t>causar</a:t>
            </a:r>
            <a:r>
              <a:rPr lang="en-US" sz="1600" b="0" i="0" u="none" strike="noStrike" baseline="0" dirty="0"/>
              <a:t> </a:t>
            </a:r>
            <a:r>
              <a:rPr lang="en-US" sz="1600" b="0" i="0" u="none" strike="noStrike" baseline="0" dirty="0" err="1"/>
              <a:t>danos</a:t>
            </a:r>
            <a:r>
              <a:rPr lang="en-US" sz="1600" b="0" i="0" u="none" strike="noStrike" baseline="0" dirty="0"/>
              <a:t> e </a:t>
            </a:r>
            <a:r>
              <a:rPr lang="en-US" sz="1600" b="0" i="0" u="none" strike="noStrike" baseline="0" dirty="0" err="1"/>
              <a:t>sobrecargas</a:t>
            </a:r>
            <a:r>
              <a:rPr lang="en-US" sz="1600" b="0" i="0" u="none" strike="noStrike" baseline="0" dirty="0"/>
              <a:t> </a:t>
            </a:r>
            <a:r>
              <a:rPr lang="en-US" sz="1600" b="0" i="0" u="none" strike="noStrike" baseline="0" dirty="0" err="1"/>
              <a:t>aos</a:t>
            </a:r>
            <a:r>
              <a:rPr lang="en-US" sz="1600" b="0" i="0" u="none" strike="noStrike" baseline="0" dirty="0"/>
              <a:t> </a:t>
            </a:r>
            <a:r>
              <a:rPr lang="en-US" sz="1600" b="0" i="0" u="none" strike="noStrike" baseline="0" dirty="0" err="1"/>
              <a:t>equipamentos</a:t>
            </a:r>
            <a:r>
              <a:rPr lang="en-US" sz="1600" b="0" i="0" u="none" strike="noStrike" baseline="0" dirty="0"/>
              <a:t>. </a:t>
            </a:r>
            <a:r>
              <a:rPr lang="en-US" sz="1600" b="0" i="0" u="none" strike="noStrike" baseline="0" dirty="0" err="1"/>
              <a:t>Quando</a:t>
            </a:r>
            <a:r>
              <a:rPr lang="en-US" sz="1600" b="0" i="0" u="none" strike="noStrike" baseline="0" dirty="0"/>
              <a:t> mal </a:t>
            </a:r>
            <a:r>
              <a:rPr lang="en-US" sz="1600" b="0" i="0" u="none" strike="noStrike" baseline="0" dirty="0" err="1"/>
              <a:t>executado</a:t>
            </a:r>
            <a:r>
              <a:rPr lang="en-US" sz="1600" b="0" i="0" u="none" strike="noStrike" baseline="0" dirty="0"/>
              <a:t>, o </a:t>
            </a:r>
            <a:r>
              <a:rPr lang="en-US" sz="1600" b="0" i="0" u="none" strike="noStrike" baseline="0" dirty="0" err="1"/>
              <a:t>sistema</a:t>
            </a:r>
            <a:r>
              <a:rPr lang="en-US" sz="1600" b="0" i="0" u="none" strike="noStrike" baseline="0" dirty="0"/>
              <a:t> </a:t>
            </a:r>
            <a:r>
              <a:rPr lang="en-US" sz="1600" b="0" i="0" u="none" strike="noStrike" baseline="0" dirty="0" err="1"/>
              <a:t>pode</a:t>
            </a:r>
            <a:r>
              <a:rPr lang="en-US" sz="1600" b="0" i="0" u="none" strike="noStrike" baseline="0" dirty="0"/>
              <a:t> </a:t>
            </a:r>
            <a:r>
              <a:rPr lang="en-US" sz="1600" b="0" i="0" u="none" strike="noStrike" baseline="0" dirty="0" err="1"/>
              <a:t>gerar</a:t>
            </a:r>
            <a:r>
              <a:rPr lang="en-US" sz="1600" b="0" i="0" u="none" strike="noStrike" baseline="0" dirty="0"/>
              <a:t> </a:t>
            </a:r>
            <a:r>
              <a:rPr lang="en-US" sz="1600" b="0" i="0" u="none" strike="noStrike" baseline="0" dirty="0" err="1"/>
              <a:t>desperdício</a:t>
            </a:r>
            <a:r>
              <a:rPr lang="en-US" sz="1600" b="0" i="0" u="none" strike="noStrike" baseline="0" dirty="0"/>
              <a:t> de </a:t>
            </a:r>
            <a:r>
              <a:rPr lang="en-US" sz="1600" b="0" i="0" u="none" strike="noStrike" baseline="0" dirty="0" err="1"/>
              <a:t>água</a:t>
            </a:r>
            <a:r>
              <a:rPr lang="en-US" sz="1600" b="0" i="0" u="none" strike="noStrike" baseline="0" dirty="0"/>
              <a:t> e </a:t>
            </a:r>
            <a:r>
              <a:rPr lang="en-US" sz="1600" b="0" i="0" u="none" strike="noStrike" baseline="0" dirty="0" err="1"/>
              <a:t>danos</a:t>
            </a:r>
            <a:r>
              <a:rPr lang="en-US" sz="1600" b="0" i="0" u="none" strike="noStrike" baseline="0" dirty="0"/>
              <a:t> à </a:t>
            </a:r>
            <a:r>
              <a:rPr lang="en-US" sz="1600" b="0" i="0" u="none" strike="noStrike" baseline="0" dirty="0" err="1"/>
              <a:t>estrutura</a:t>
            </a:r>
            <a:r>
              <a:rPr lang="en-US" sz="1600" b="0" i="0" u="none" strike="noStrike" baseline="0" dirty="0"/>
              <a:t>, </a:t>
            </a:r>
            <a:r>
              <a:rPr lang="en-US" sz="1600" b="0" i="0" u="none" strike="noStrike" baseline="0" dirty="0" err="1"/>
              <a:t>além</a:t>
            </a:r>
            <a:r>
              <a:rPr lang="en-US" sz="1600" b="0" i="0" u="none" strike="noStrike" baseline="0" dirty="0"/>
              <a:t> de </a:t>
            </a:r>
            <a:r>
              <a:rPr lang="en-US" sz="1600" b="0" i="0" u="none" strike="noStrike" baseline="0" dirty="0" err="1"/>
              <a:t>representar</a:t>
            </a:r>
            <a:r>
              <a:rPr lang="en-US" sz="1600" b="0" i="0" u="none" strike="noStrike" baseline="0" dirty="0"/>
              <a:t> </a:t>
            </a:r>
            <a:r>
              <a:rPr lang="en-US" sz="1600" b="0" i="0" u="none" strike="noStrike" baseline="0" dirty="0" err="1"/>
              <a:t>riscos</a:t>
            </a:r>
            <a:r>
              <a:rPr lang="en-US" sz="1600" b="0" i="0" u="none" strike="noStrike" baseline="0" dirty="0"/>
              <a:t> à </a:t>
            </a:r>
            <a:r>
              <a:rPr lang="en-US" sz="1600" b="0" i="0" u="none" strike="noStrike" baseline="0" dirty="0" err="1"/>
              <a:t>segurança</a:t>
            </a:r>
            <a:r>
              <a:rPr lang="en-US" sz="1600" b="0" i="0" u="none" strike="noStrike" baseline="0" dirty="0"/>
              <a:t>. </a:t>
            </a:r>
          </a:p>
          <a:p>
            <a:pPr algn="just">
              <a:lnSpc>
                <a:spcPct val="90000"/>
              </a:lnSpc>
            </a:pPr>
            <a:r>
              <a:rPr lang="en-US" sz="1600" b="0" i="0" u="none" strike="noStrike" baseline="0" dirty="0"/>
              <a:t>A principal </a:t>
            </a:r>
            <a:r>
              <a:rPr lang="en-US" sz="1600" b="0" i="0" u="none" strike="noStrike" baseline="0" dirty="0" err="1"/>
              <a:t>diferença</a:t>
            </a:r>
            <a:r>
              <a:rPr lang="en-US" sz="1600" b="0" i="0" u="none" strike="noStrike" baseline="0" dirty="0"/>
              <a:t> entre as </a:t>
            </a:r>
            <a:r>
              <a:rPr lang="en-US" sz="1600" b="0" i="0" u="none" strike="noStrike" baseline="0" dirty="0" err="1"/>
              <a:t>instalações</a:t>
            </a:r>
            <a:r>
              <a:rPr lang="en-US" sz="1600" b="0" i="0" u="none" strike="noStrike" baseline="0" dirty="0"/>
              <a:t> de </a:t>
            </a:r>
            <a:r>
              <a:rPr lang="en-US" sz="1600" b="0" i="0" u="none" strike="noStrike" baseline="0" dirty="0" err="1"/>
              <a:t>encanamento</a:t>
            </a:r>
            <a:r>
              <a:rPr lang="en-US" sz="1600" b="0" i="0" u="none" strike="noStrike" baseline="0" dirty="0"/>
              <a:t> </a:t>
            </a:r>
            <a:r>
              <a:rPr lang="en-US" sz="1600" b="0" i="0" u="none" strike="noStrike" baseline="0" dirty="0" err="1"/>
              <a:t>tradicionais</a:t>
            </a:r>
            <a:r>
              <a:rPr lang="en-US" sz="1600" b="0" i="0" u="none" strike="noStrike" baseline="0" dirty="0"/>
              <a:t> com a de </a:t>
            </a:r>
            <a:r>
              <a:rPr lang="en-US" sz="1600" b="0" i="0" u="none" strike="noStrike" baseline="0" dirty="0" err="1"/>
              <a:t>aquecimento</a:t>
            </a:r>
            <a:r>
              <a:rPr lang="en-US" sz="1600" b="0" i="0" u="none" strike="noStrike" baseline="0" dirty="0"/>
              <a:t> solar </a:t>
            </a:r>
            <a:r>
              <a:rPr lang="en-US" sz="1600" b="0" i="0" u="none" strike="noStrike" baseline="0" dirty="0" err="1"/>
              <a:t>está</a:t>
            </a:r>
            <a:r>
              <a:rPr lang="en-US" sz="1600" b="0" i="0" u="none" strike="noStrike" baseline="0" dirty="0"/>
              <a:t> no </a:t>
            </a:r>
            <a:r>
              <a:rPr lang="en-US" sz="1600" b="0" i="0" u="none" strike="noStrike" baseline="0" dirty="0" err="1"/>
              <a:t>tipo</a:t>
            </a:r>
            <a:r>
              <a:rPr lang="en-US" sz="1600" b="0" i="0" u="none" strike="noStrike" baseline="0" dirty="0"/>
              <a:t> de </a:t>
            </a:r>
            <a:r>
              <a:rPr lang="en-US" sz="1600" b="0" i="0" u="none" strike="noStrike" baseline="0" dirty="0" err="1"/>
              <a:t>tubulação</a:t>
            </a:r>
            <a:r>
              <a:rPr lang="en-US" sz="1600" b="0" i="0" u="none" strike="noStrike" baseline="0" dirty="0"/>
              <a:t> que é </a:t>
            </a:r>
            <a:r>
              <a:rPr lang="en-US" sz="1600" b="0" i="0" u="none" strike="noStrike" baseline="0" dirty="0" err="1"/>
              <a:t>utilizado</a:t>
            </a:r>
            <a:r>
              <a:rPr lang="en-US" sz="1600" b="0" i="0" u="none" strike="noStrike" baseline="0" dirty="0"/>
              <a:t>. Caso o material dos </a:t>
            </a:r>
            <a:r>
              <a:rPr lang="en-US" sz="1600" b="0" i="0" u="none" strike="noStrike" baseline="0" dirty="0" err="1"/>
              <a:t>tubos</a:t>
            </a:r>
            <a:r>
              <a:rPr lang="en-US" sz="1600" b="0" i="0" u="none" strike="noStrike" baseline="0" dirty="0"/>
              <a:t> </a:t>
            </a:r>
            <a:r>
              <a:rPr lang="en-US" sz="1600" b="0" i="0" u="none" strike="noStrike" baseline="0" dirty="0" err="1"/>
              <a:t>não</a:t>
            </a:r>
            <a:r>
              <a:rPr lang="en-US" sz="1600" b="0" i="0" u="none" strike="noStrike" baseline="0" dirty="0"/>
              <a:t> </a:t>
            </a:r>
            <a:r>
              <a:rPr lang="en-US" sz="1600" b="0" i="0" u="none" strike="noStrike" baseline="0" dirty="0" err="1"/>
              <a:t>seja</a:t>
            </a:r>
            <a:r>
              <a:rPr lang="en-US" sz="1600" b="0" i="0" u="none" strike="noStrike" baseline="0" dirty="0"/>
              <a:t> </a:t>
            </a:r>
            <a:r>
              <a:rPr lang="en-US" sz="1600" b="0" i="0" u="none" strike="noStrike" baseline="0" dirty="0" err="1"/>
              <a:t>adequado</a:t>
            </a:r>
            <a:r>
              <a:rPr lang="en-US" sz="1600" b="0" i="0" u="none" strike="noStrike" baseline="0" dirty="0"/>
              <a:t> para </a:t>
            </a:r>
            <a:r>
              <a:rPr lang="en-US" sz="1600" b="0" i="0" u="none" strike="noStrike" baseline="0" dirty="0" err="1"/>
              <a:t>transportar</a:t>
            </a:r>
            <a:r>
              <a:rPr lang="en-US" sz="1600" b="0" i="0" u="none" strike="noStrike" baseline="0" dirty="0"/>
              <a:t> a </a:t>
            </a:r>
            <a:r>
              <a:rPr lang="en-US" sz="1600" b="0" i="0" u="none" strike="noStrike" baseline="0" dirty="0" err="1"/>
              <a:t>água</a:t>
            </a:r>
            <a:r>
              <a:rPr lang="en-US" sz="1600" b="0" i="0" u="none" strike="noStrike" baseline="0" dirty="0"/>
              <a:t> </a:t>
            </a:r>
            <a:r>
              <a:rPr lang="en-US" sz="1600" b="0" i="0" u="none" strike="noStrike" baseline="0" dirty="0" err="1"/>
              <a:t>quente</a:t>
            </a:r>
            <a:r>
              <a:rPr lang="en-US" sz="1600" b="0" i="0" u="none" strike="noStrike" baseline="0" dirty="0"/>
              <a:t>, </a:t>
            </a:r>
            <a:r>
              <a:rPr lang="en-US" sz="1600" b="0" i="0" u="none" strike="noStrike" baseline="0" dirty="0" err="1"/>
              <a:t>ele</a:t>
            </a:r>
            <a:r>
              <a:rPr lang="en-US" sz="1600" b="0" i="0" u="none" strike="noStrike" baseline="0" dirty="0"/>
              <a:t> </a:t>
            </a:r>
            <a:r>
              <a:rPr lang="en-US" sz="1600" b="0" i="0" u="none" strike="noStrike" baseline="0" dirty="0" err="1"/>
              <a:t>pode</a:t>
            </a:r>
            <a:r>
              <a:rPr lang="en-US" sz="1600" b="0" i="0" u="none" strike="noStrike" baseline="0" dirty="0"/>
              <a:t> </a:t>
            </a:r>
            <a:r>
              <a:rPr lang="en-US" sz="1600" b="0" i="0" u="none" strike="noStrike" baseline="0" dirty="0" err="1"/>
              <a:t>derreter</a:t>
            </a:r>
            <a:r>
              <a:rPr lang="en-US" sz="1600" b="0" i="0" u="none" strike="noStrike" baseline="0" dirty="0"/>
              <a:t>, </a:t>
            </a:r>
            <a:r>
              <a:rPr lang="en-US" sz="1600" b="0" i="0" u="none" strike="noStrike" baseline="0" dirty="0" err="1"/>
              <a:t>causando</a:t>
            </a:r>
            <a:r>
              <a:rPr lang="en-US" sz="1600" b="0" i="0" u="none" strike="noStrike" baseline="0" dirty="0"/>
              <a:t> </a:t>
            </a:r>
            <a:r>
              <a:rPr lang="en-US" sz="1600" b="0" i="0" u="none" strike="noStrike" baseline="0" dirty="0" err="1"/>
              <a:t>uma</a:t>
            </a:r>
            <a:r>
              <a:rPr lang="en-US" sz="1600" b="0" i="0" u="none" strike="noStrike" baseline="0" dirty="0"/>
              <a:t> </a:t>
            </a:r>
            <a:r>
              <a:rPr lang="en-US" sz="1600" b="0" i="0" u="none" strike="noStrike" baseline="0" dirty="0" err="1"/>
              <a:t>série</a:t>
            </a:r>
            <a:r>
              <a:rPr lang="en-US" sz="1600" b="0" i="0" u="none" strike="noStrike" baseline="0" dirty="0"/>
              <a:t> de </a:t>
            </a:r>
            <a:r>
              <a:rPr lang="en-US" sz="1600" b="0" i="0" u="none" strike="noStrike" baseline="0" dirty="0" err="1"/>
              <a:t>problemas</a:t>
            </a:r>
            <a:r>
              <a:rPr lang="en-US" sz="1600" b="0" i="0" u="none" strike="noStrike" baseline="0" dirty="0"/>
              <a:t> </a:t>
            </a:r>
            <a:r>
              <a:rPr lang="en-US" sz="1600" b="0" i="0" u="none" strike="noStrike" baseline="0" dirty="0" err="1"/>
              <a:t>futuros</a:t>
            </a:r>
            <a:r>
              <a:rPr lang="en-US" sz="1600" b="0" i="0" u="none" strike="noStrike" baseline="0" dirty="0"/>
              <a:t>. </a:t>
            </a:r>
            <a:r>
              <a:rPr lang="en-US" sz="1600" b="0" i="0" u="none" strike="noStrike" baseline="0" dirty="0" err="1"/>
              <a:t>Hoje</a:t>
            </a:r>
            <a:r>
              <a:rPr lang="en-US" sz="1600" b="0" i="0" u="none" strike="noStrike" baseline="0" dirty="0"/>
              <a:t>, no mercado, é </a:t>
            </a:r>
            <a:r>
              <a:rPr lang="en-US" sz="1600" b="0" i="0" u="none" strike="noStrike" baseline="0" dirty="0" err="1"/>
              <a:t>possível</a:t>
            </a:r>
            <a:r>
              <a:rPr lang="en-US" sz="1600" b="0" i="0" u="none" strike="noStrike" baseline="0" dirty="0"/>
              <a:t> </a:t>
            </a:r>
            <a:r>
              <a:rPr lang="en-US" sz="1600" b="0" i="0" u="none" strike="noStrike" baseline="0" dirty="0" err="1"/>
              <a:t>encontrar</a:t>
            </a:r>
            <a:r>
              <a:rPr lang="en-US" sz="1600" b="0" i="0" u="none" strike="noStrike" baseline="0" dirty="0"/>
              <a:t> </a:t>
            </a:r>
            <a:r>
              <a:rPr lang="en-US" sz="1600" b="0" i="0" u="none" strike="noStrike" baseline="0" dirty="0" err="1"/>
              <a:t>condutores</a:t>
            </a:r>
            <a:r>
              <a:rPr lang="en-US" sz="1600" b="0" i="0" u="none" strike="noStrike" baseline="0" dirty="0"/>
              <a:t> de CPVC (</a:t>
            </a:r>
            <a:r>
              <a:rPr lang="en-US" sz="1600" b="0" i="0" u="none" strike="noStrike" baseline="0" dirty="0" err="1"/>
              <a:t>policloreto</a:t>
            </a:r>
            <a:r>
              <a:rPr lang="en-US" sz="1600" b="0" i="0" u="none" strike="noStrike" baseline="0" dirty="0"/>
              <a:t> de </a:t>
            </a:r>
            <a:r>
              <a:rPr lang="en-US" sz="1600" b="0" i="0" u="none" strike="noStrike" baseline="0" dirty="0" err="1"/>
              <a:t>vinila</a:t>
            </a:r>
            <a:r>
              <a:rPr lang="en-US" sz="1600" b="0" i="0" u="none" strike="noStrike" baseline="0" dirty="0"/>
              <a:t> </a:t>
            </a:r>
            <a:r>
              <a:rPr lang="en-US" sz="1600" b="0" i="0" u="none" strike="noStrike" baseline="0" dirty="0" err="1"/>
              <a:t>clorado</a:t>
            </a:r>
            <a:r>
              <a:rPr lang="en-US" sz="1600" b="0" i="0" u="none" strike="noStrike" baseline="0" dirty="0"/>
              <a:t>, </a:t>
            </a:r>
            <a:r>
              <a:rPr lang="en-US" sz="1600" b="0" i="0" u="none" strike="noStrike" baseline="0" dirty="0" err="1"/>
              <a:t>como</a:t>
            </a:r>
            <a:r>
              <a:rPr lang="en-US" sz="1600" b="0" i="0" u="none" strike="noStrike" baseline="0" dirty="0"/>
              <a:t> a </a:t>
            </a:r>
            <a:r>
              <a:rPr lang="en-US" sz="1600" b="0" i="0" u="none" strike="noStrike" baseline="0" dirty="0" err="1"/>
              <a:t>linha</a:t>
            </a:r>
            <a:r>
              <a:rPr lang="en-US" sz="1600" b="0" i="0" u="none" strike="noStrike" baseline="0" dirty="0"/>
              <a:t> </a:t>
            </a:r>
            <a:r>
              <a:rPr lang="en-US" sz="1600" b="1" i="0" u="none" strike="noStrike" baseline="0" dirty="0" err="1"/>
              <a:t>Aquatherm</a:t>
            </a:r>
            <a:r>
              <a:rPr lang="en-US" sz="1600" b="1" i="0" u="none" strike="noStrike" baseline="0" dirty="0"/>
              <a:t> da Tigre</a:t>
            </a:r>
            <a:r>
              <a:rPr lang="en-US" sz="1600" b="0" i="0" u="none" strike="noStrike" baseline="0" dirty="0"/>
              <a:t>), de </a:t>
            </a:r>
            <a:r>
              <a:rPr lang="en-US" sz="1600" b="0" i="0" u="none" strike="noStrike" baseline="0" dirty="0" err="1"/>
              <a:t>cobre</a:t>
            </a:r>
            <a:r>
              <a:rPr lang="en-US" sz="1600" b="0" i="0" u="none" strike="noStrike" baseline="0" dirty="0"/>
              <a:t>, de PPR (</a:t>
            </a:r>
            <a:r>
              <a:rPr lang="en-US" sz="1600" b="0" i="0" u="none" strike="noStrike" baseline="0" dirty="0" err="1"/>
              <a:t>polipropileno</a:t>
            </a:r>
            <a:r>
              <a:rPr lang="en-US" sz="1600" b="0" i="0" u="none" strike="noStrike" baseline="0" dirty="0"/>
              <a:t> </a:t>
            </a:r>
            <a:r>
              <a:rPr lang="en-US" sz="1600" b="0" i="0" u="none" strike="noStrike" baseline="0" dirty="0" err="1"/>
              <a:t>copolímero</a:t>
            </a:r>
            <a:r>
              <a:rPr lang="en-US" sz="1600" b="0" i="0" u="none" strike="noStrike" baseline="0" dirty="0"/>
              <a:t> random, </a:t>
            </a:r>
            <a:r>
              <a:rPr lang="en-US" sz="1600" b="0" i="0" u="none" strike="noStrike" baseline="0" dirty="0" err="1"/>
              <a:t>como</a:t>
            </a:r>
            <a:r>
              <a:rPr lang="en-US" sz="1600" b="0" i="0" u="none" strike="noStrike" baseline="0" dirty="0"/>
              <a:t> </a:t>
            </a:r>
            <a:r>
              <a:rPr lang="en-US" sz="1600" b="0" i="0" u="none" strike="noStrike" baseline="0" dirty="0" err="1"/>
              <a:t>os</a:t>
            </a:r>
            <a:r>
              <a:rPr lang="en-US" sz="1600" b="0" i="0" u="none" strike="noStrike" baseline="0" dirty="0"/>
              <a:t> da </a:t>
            </a:r>
            <a:r>
              <a:rPr lang="en-US" sz="1600" b="0" i="0" u="none" strike="noStrike" baseline="0" dirty="0" err="1"/>
              <a:t>Amanco</a:t>
            </a:r>
            <a:r>
              <a:rPr lang="en-US" sz="1600" b="0" i="0" u="none" strike="noStrike" baseline="0" dirty="0"/>
              <a:t>). </a:t>
            </a:r>
            <a:r>
              <a:rPr lang="en-US" sz="1600" b="0" i="0" u="none" strike="noStrike" baseline="0" dirty="0" err="1"/>
              <a:t>Nós</a:t>
            </a:r>
            <a:r>
              <a:rPr lang="en-US" sz="1600" b="0" i="0" u="none" strike="noStrike" baseline="0" dirty="0"/>
              <a:t> </a:t>
            </a:r>
            <a:r>
              <a:rPr lang="en-US" sz="1600" b="0" i="0" u="none" strike="noStrike" baseline="0" dirty="0" err="1"/>
              <a:t>trabalhamos</a:t>
            </a:r>
            <a:r>
              <a:rPr lang="en-US" sz="1600" b="0" i="0" u="none" strike="noStrike" baseline="0" dirty="0"/>
              <a:t> com o </a:t>
            </a:r>
            <a:r>
              <a:rPr lang="en-US" sz="1600" b="1" i="0" u="none" strike="noStrike" baseline="0" dirty="0"/>
              <a:t>CPVC</a:t>
            </a:r>
            <a:r>
              <a:rPr lang="en-US" sz="1600" b="0" i="0" u="none" strike="noStrike" baseline="0" dirty="0"/>
              <a:t>. </a:t>
            </a:r>
            <a:endParaRPr lang="en-US" sz="1600" dirty="0"/>
          </a:p>
        </p:txBody>
      </p:sp>
      <p:sp>
        <p:nvSpPr>
          <p:cNvPr id="29" name="Rectangle 28">
            <a:extLst>
              <a:ext uri="{FF2B5EF4-FFF2-40B4-BE49-F238E27FC236}">
                <a16:creationId xmlns:a16="http://schemas.microsoft.com/office/drawing/2014/main" id="{23ADD3AA-6CC0-4B1A-B4A3-98AD78A1E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839" y="758952"/>
            <a:ext cx="2842930" cy="3191490"/>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m 11">
            <a:extLst>
              <a:ext uri="{FF2B5EF4-FFF2-40B4-BE49-F238E27FC236}">
                <a16:creationId xmlns:a16="http://schemas.microsoft.com/office/drawing/2014/main" id="{F537D704-30ED-E4FB-1D31-0C6388A6A93F}"/>
              </a:ext>
            </a:extLst>
          </p:cNvPr>
          <p:cNvPicPr>
            <a:picLocks noChangeAspect="1"/>
          </p:cNvPicPr>
          <p:nvPr/>
        </p:nvPicPr>
        <p:blipFill>
          <a:blip r:embed="rId2"/>
          <a:stretch>
            <a:fillRect/>
          </a:stretch>
        </p:blipFill>
        <p:spPr>
          <a:xfrm>
            <a:off x="6229845" y="1074061"/>
            <a:ext cx="2568918" cy="2561272"/>
          </a:xfrm>
          <a:prstGeom prst="rect">
            <a:avLst/>
          </a:prstGeom>
        </p:spPr>
      </p:pic>
      <p:sp>
        <p:nvSpPr>
          <p:cNvPr id="31" name="Rectangle 30">
            <a:extLst>
              <a:ext uri="{FF2B5EF4-FFF2-40B4-BE49-F238E27FC236}">
                <a16:creationId xmlns:a16="http://schemas.microsoft.com/office/drawing/2014/main" id="{BC834C09-A316-497B-9771-15920104D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91252" y="758952"/>
            <a:ext cx="2396659" cy="184476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Imagem 15">
            <a:extLst>
              <a:ext uri="{FF2B5EF4-FFF2-40B4-BE49-F238E27FC236}">
                <a16:creationId xmlns:a16="http://schemas.microsoft.com/office/drawing/2014/main" id="{40C4A0B1-1647-E00D-DB6A-4089716DFEC5}"/>
              </a:ext>
            </a:extLst>
          </p:cNvPr>
          <p:cNvPicPr>
            <a:picLocks noChangeAspect="1"/>
          </p:cNvPicPr>
          <p:nvPr/>
        </p:nvPicPr>
        <p:blipFill>
          <a:blip r:embed="rId3"/>
          <a:stretch>
            <a:fillRect/>
          </a:stretch>
        </p:blipFill>
        <p:spPr>
          <a:xfrm>
            <a:off x="9420353" y="822252"/>
            <a:ext cx="1728454" cy="1718166"/>
          </a:xfrm>
          <a:prstGeom prst="rect">
            <a:avLst/>
          </a:prstGeom>
        </p:spPr>
      </p:pic>
      <p:sp>
        <p:nvSpPr>
          <p:cNvPr id="33" name="Rectangle 32">
            <a:extLst>
              <a:ext uri="{FF2B5EF4-FFF2-40B4-BE49-F238E27FC236}">
                <a16:creationId xmlns:a16="http://schemas.microsoft.com/office/drawing/2014/main" id="{4AC7689F-BE25-443E-B15D-45268CC4A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839" y="4115150"/>
            <a:ext cx="2842930" cy="19838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Espaço Reservado para Conteúdo 5">
            <a:extLst>
              <a:ext uri="{FF2B5EF4-FFF2-40B4-BE49-F238E27FC236}">
                <a16:creationId xmlns:a16="http://schemas.microsoft.com/office/drawing/2014/main" id="{C9BB62E5-65C6-4A25-9181-D4D37E9989A1}"/>
              </a:ext>
            </a:extLst>
          </p:cNvPr>
          <p:cNvPicPr>
            <a:picLocks noGrp="1" noChangeAspect="1"/>
          </p:cNvPicPr>
          <p:nvPr>
            <p:ph idx="1"/>
          </p:nvPr>
        </p:nvPicPr>
        <p:blipFill>
          <a:blip r:embed="rId4"/>
          <a:stretch>
            <a:fillRect/>
          </a:stretch>
        </p:blipFill>
        <p:spPr>
          <a:xfrm>
            <a:off x="6229845" y="4365118"/>
            <a:ext cx="2568918" cy="1493882"/>
          </a:xfrm>
          <a:prstGeom prst="rect">
            <a:avLst/>
          </a:prstGeom>
        </p:spPr>
      </p:pic>
      <p:sp>
        <p:nvSpPr>
          <p:cNvPr id="35" name="Rectangle 34">
            <a:extLst>
              <a:ext uri="{FF2B5EF4-FFF2-40B4-BE49-F238E27FC236}">
                <a16:creationId xmlns:a16="http://schemas.microsoft.com/office/drawing/2014/main" id="{5296173E-160F-42EA-B0C9-8E2804C9A3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91252" y="2722807"/>
            <a:ext cx="2396659" cy="33670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m 7">
            <a:extLst>
              <a:ext uri="{FF2B5EF4-FFF2-40B4-BE49-F238E27FC236}">
                <a16:creationId xmlns:a16="http://schemas.microsoft.com/office/drawing/2014/main" id="{D03FAD69-2395-83F9-B4F5-3C6A06617C98}"/>
              </a:ext>
            </a:extLst>
          </p:cNvPr>
          <p:cNvPicPr>
            <a:picLocks noChangeAspect="1"/>
          </p:cNvPicPr>
          <p:nvPr/>
        </p:nvPicPr>
        <p:blipFill>
          <a:blip r:embed="rId5"/>
          <a:stretch>
            <a:fillRect/>
          </a:stretch>
        </p:blipFill>
        <p:spPr>
          <a:xfrm>
            <a:off x="9228172" y="3344945"/>
            <a:ext cx="2122819" cy="2122819"/>
          </a:xfrm>
          <a:prstGeom prst="rect">
            <a:avLst/>
          </a:prstGeom>
        </p:spPr>
      </p:pic>
      <p:sp>
        <p:nvSpPr>
          <p:cNvPr id="37" name="Rectangle 36">
            <a:extLst>
              <a:ext uri="{FF2B5EF4-FFF2-40B4-BE49-F238E27FC236}">
                <a16:creationId xmlns:a16="http://schemas.microsoft.com/office/drawing/2014/main" id="{85FD8413-571F-456D-BB62-4C204826E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291504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0DCEEEA-6FE7-4541-9EB2-EF754066EE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4" name="Rectangle 43">
            <a:extLst>
              <a:ext uri="{FF2B5EF4-FFF2-40B4-BE49-F238E27FC236}">
                <a16:creationId xmlns:a16="http://schemas.microsoft.com/office/drawing/2014/main" id="{03A72D00-0CA4-4A88-86CE-B1FB393C5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46" name="Rectangle 45">
            <a:extLst>
              <a:ext uri="{FF2B5EF4-FFF2-40B4-BE49-F238E27FC236}">
                <a16:creationId xmlns:a16="http://schemas.microsoft.com/office/drawing/2014/main" id="{47BA6B54-FD0C-4B20-816F-3B6BEEA1D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E90C7AB-40E9-481F-980A-EDD19EFF35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5608255"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E2700057-4542-4CB0-A566-CCA7BA4F5F2D}"/>
              </a:ext>
            </a:extLst>
          </p:cNvPr>
          <p:cNvSpPr>
            <a:spLocks noGrp="1"/>
          </p:cNvSpPr>
          <p:nvPr>
            <p:ph type="title"/>
          </p:nvPr>
        </p:nvSpPr>
        <p:spPr>
          <a:xfrm>
            <a:off x="289248" y="1123837"/>
            <a:ext cx="4998963" cy="1255469"/>
          </a:xfrm>
        </p:spPr>
        <p:txBody>
          <a:bodyPr vert="horz" lIns="91440" tIns="45720" rIns="91440" bIns="45720" rtlCol="0" anchor="ctr">
            <a:normAutofit/>
          </a:bodyPr>
          <a:lstStyle/>
          <a:p>
            <a:r>
              <a:rPr lang="en-US" sz="3600" dirty="0"/>
              <a:t>Material </a:t>
            </a:r>
            <a:r>
              <a:rPr lang="en-US" sz="3600"/>
              <a:t>elétrico</a:t>
            </a:r>
            <a:endParaRPr lang="en-US" sz="3600" dirty="0"/>
          </a:p>
        </p:txBody>
      </p:sp>
      <p:sp>
        <p:nvSpPr>
          <p:cNvPr id="4" name="Espaço Reservado para Texto 3">
            <a:extLst>
              <a:ext uri="{FF2B5EF4-FFF2-40B4-BE49-F238E27FC236}">
                <a16:creationId xmlns:a16="http://schemas.microsoft.com/office/drawing/2014/main" id="{D994560A-31DC-6411-944F-E0629BDC090C}"/>
              </a:ext>
            </a:extLst>
          </p:cNvPr>
          <p:cNvSpPr>
            <a:spLocks noGrp="1"/>
          </p:cNvSpPr>
          <p:nvPr>
            <p:ph type="body" sz="half" idx="2"/>
          </p:nvPr>
        </p:nvSpPr>
        <p:spPr>
          <a:xfrm>
            <a:off x="289249" y="2510395"/>
            <a:ext cx="4998962" cy="3274586"/>
          </a:xfrm>
        </p:spPr>
        <p:txBody>
          <a:bodyPr vert="horz" lIns="91440" tIns="45720" rIns="91440" bIns="45720" rtlCol="0" anchor="t">
            <a:normAutofit/>
          </a:bodyPr>
          <a:lstStyle/>
          <a:p>
            <a:pPr>
              <a:lnSpc>
                <a:spcPct val="90000"/>
              </a:lnSpc>
            </a:pPr>
            <a:r>
              <a:rPr lang="en-US" sz="1800" b="0" i="0" u="none" strike="noStrike" baseline="0" dirty="0"/>
              <a:t>Por </a:t>
            </a:r>
            <a:r>
              <a:rPr lang="en-US" sz="1800" b="0" i="0" u="none" strike="noStrike" baseline="0" dirty="0" err="1"/>
              <a:t>mais</a:t>
            </a:r>
            <a:r>
              <a:rPr lang="en-US" sz="1800" b="0" i="0" u="none" strike="noStrike" baseline="0" dirty="0"/>
              <a:t> que o </a:t>
            </a:r>
            <a:r>
              <a:rPr lang="en-US" sz="1800" b="0" i="0" u="none" strike="noStrike" baseline="0" dirty="0" err="1"/>
              <a:t>sistema</a:t>
            </a:r>
            <a:r>
              <a:rPr lang="en-US" sz="1800" b="0" i="0" u="none" strike="noStrike" baseline="0" dirty="0"/>
              <a:t> de </a:t>
            </a:r>
            <a:r>
              <a:rPr lang="en-US" sz="1800" b="0" i="0" u="none" strike="noStrike" baseline="0" dirty="0" err="1"/>
              <a:t>aquecimento</a:t>
            </a:r>
            <a:r>
              <a:rPr lang="en-US" sz="1800" b="0" i="0" u="none" strike="noStrike" baseline="0" dirty="0"/>
              <a:t> solar </a:t>
            </a:r>
            <a:r>
              <a:rPr lang="en-US" sz="1800" b="0" i="0" u="none" strike="noStrike" baseline="0" dirty="0" err="1"/>
              <a:t>tenha</a:t>
            </a:r>
            <a:r>
              <a:rPr lang="en-US" sz="1800" b="0" i="0" u="none" strike="noStrike" baseline="0" dirty="0"/>
              <a:t> </a:t>
            </a:r>
            <a:r>
              <a:rPr lang="en-US" sz="1800" b="0" i="0" u="none" strike="noStrike" baseline="0" dirty="0" err="1"/>
              <a:t>como</a:t>
            </a:r>
            <a:r>
              <a:rPr lang="en-US" sz="1800" b="0" i="0" u="none" strike="noStrike" baseline="0" dirty="0"/>
              <a:t> </a:t>
            </a:r>
            <a:r>
              <a:rPr lang="en-US" sz="1800" b="0" i="0" u="none" strike="noStrike" baseline="0" dirty="0" err="1"/>
              <a:t>premissa</a:t>
            </a:r>
            <a:r>
              <a:rPr lang="en-US" sz="1800" b="0" i="0" u="none" strike="noStrike" baseline="0" dirty="0"/>
              <a:t> a </a:t>
            </a:r>
            <a:r>
              <a:rPr lang="en-US" sz="1800" b="0" i="0" u="none" strike="noStrike" baseline="0" dirty="0" err="1"/>
              <a:t>economia</a:t>
            </a:r>
            <a:r>
              <a:rPr lang="en-US" sz="1800" b="0" i="0" u="none" strike="noStrike" baseline="0" dirty="0"/>
              <a:t> de </a:t>
            </a:r>
            <a:r>
              <a:rPr lang="en-US" sz="1800" b="0" i="0" u="none" strike="noStrike" baseline="0" dirty="0" err="1"/>
              <a:t>energia</a:t>
            </a:r>
            <a:r>
              <a:rPr lang="en-US" sz="1800" b="0" i="0" u="none" strike="noStrike" baseline="0" dirty="0"/>
              <a:t> no </a:t>
            </a:r>
            <a:r>
              <a:rPr lang="en-US" sz="1800" b="0" i="0" u="none" strike="noStrike" baseline="0" dirty="0" err="1"/>
              <a:t>fornecimento</a:t>
            </a:r>
            <a:r>
              <a:rPr lang="en-US" sz="1800" b="0" i="0" u="none" strike="noStrike" baseline="0" dirty="0"/>
              <a:t> de </a:t>
            </a:r>
            <a:r>
              <a:rPr lang="en-US" sz="1800" b="0" i="0" u="none" strike="noStrike" baseline="0" dirty="0" err="1"/>
              <a:t>água</a:t>
            </a:r>
            <a:r>
              <a:rPr lang="en-US" sz="1800" b="0" i="0" u="none" strike="noStrike" baseline="0" dirty="0"/>
              <a:t> </a:t>
            </a:r>
            <a:r>
              <a:rPr lang="en-US" sz="1800" b="0" i="0" u="none" strike="noStrike" baseline="0" dirty="0" err="1"/>
              <a:t>quente</a:t>
            </a:r>
            <a:r>
              <a:rPr lang="en-US" sz="1800" b="0" i="0" u="none" strike="noStrike" baseline="0" dirty="0"/>
              <a:t>, </a:t>
            </a:r>
            <a:r>
              <a:rPr lang="en-US" sz="1800" b="0" i="0" u="none" strike="noStrike" baseline="0" dirty="0" err="1"/>
              <a:t>existem</a:t>
            </a:r>
            <a:r>
              <a:rPr lang="en-US" sz="1800" b="0" i="0" u="none" strike="noStrike" baseline="0" dirty="0"/>
              <a:t> </a:t>
            </a:r>
            <a:r>
              <a:rPr lang="en-US" sz="1800" b="0" i="0" u="none" strike="noStrike" baseline="0" dirty="0" err="1"/>
              <a:t>situações</a:t>
            </a:r>
            <a:r>
              <a:rPr lang="en-US" sz="1800" b="0" i="0" u="none" strike="noStrike" baseline="0" dirty="0"/>
              <a:t> </a:t>
            </a:r>
            <a:r>
              <a:rPr lang="en-US" sz="1800" b="0" i="0" u="none" strike="noStrike" baseline="0" dirty="0" err="1"/>
              <a:t>em</a:t>
            </a:r>
            <a:r>
              <a:rPr lang="en-US" sz="1800" b="0" i="0" u="none" strike="noStrike" baseline="0" dirty="0"/>
              <a:t> que o conjunto </a:t>
            </a:r>
            <a:r>
              <a:rPr lang="en-US" sz="1800" b="0" i="0" u="none" strike="noStrike" baseline="0" dirty="0" err="1"/>
              <a:t>necessita</a:t>
            </a:r>
            <a:r>
              <a:rPr lang="en-US" sz="1800" b="0" i="0" u="none" strike="noStrike" baseline="0" dirty="0"/>
              <a:t> de </a:t>
            </a:r>
            <a:r>
              <a:rPr lang="en-US" sz="1800" b="0" i="0" u="none" strike="noStrike" baseline="0" dirty="0" err="1"/>
              <a:t>apoio</a:t>
            </a:r>
            <a:r>
              <a:rPr lang="en-US" sz="1800" b="0" i="0" u="none" strike="noStrike" baseline="0" dirty="0"/>
              <a:t> </a:t>
            </a:r>
            <a:r>
              <a:rPr lang="en-US" sz="1800" b="0" i="0" u="none" strike="noStrike" baseline="0" dirty="0" err="1"/>
              <a:t>elétrico</a:t>
            </a:r>
            <a:r>
              <a:rPr lang="en-US" sz="1800" b="0" i="0" u="none" strike="noStrike" baseline="0" dirty="0"/>
              <a:t>, </a:t>
            </a:r>
            <a:r>
              <a:rPr lang="en-US" sz="1800" b="0" i="0" u="none" strike="noStrike" baseline="0" dirty="0" err="1"/>
              <a:t>como</a:t>
            </a:r>
            <a:r>
              <a:rPr lang="en-US" sz="1800" b="0" i="0" u="none" strike="noStrike" baseline="0" dirty="0"/>
              <a:t>, </a:t>
            </a:r>
            <a:r>
              <a:rPr lang="en-US" sz="1800" b="0" i="0" u="none" strike="noStrike" baseline="0" dirty="0" err="1"/>
              <a:t>por</a:t>
            </a:r>
            <a:r>
              <a:rPr lang="en-US" sz="1800" b="0" i="0" u="none" strike="noStrike" baseline="0" dirty="0"/>
              <a:t> </a:t>
            </a:r>
            <a:r>
              <a:rPr lang="en-US" sz="1800" b="0" i="0" u="none" strike="noStrike" baseline="0" dirty="0" err="1"/>
              <a:t>exemplo</a:t>
            </a:r>
            <a:r>
              <a:rPr lang="en-US" sz="1800" b="0" i="0" u="none" strike="noStrike" baseline="0" dirty="0"/>
              <a:t>, </a:t>
            </a:r>
            <a:r>
              <a:rPr lang="en-US" sz="1800" b="0" i="0" u="none" strike="noStrike" baseline="0" dirty="0" err="1"/>
              <a:t>em</a:t>
            </a:r>
            <a:r>
              <a:rPr lang="en-US" sz="1800" b="0" i="0" u="none" strike="noStrike" baseline="0" dirty="0"/>
              <a:t> </a:t>
            </a:r>
            <a:r>
              <a:rPr lang="en-US" sz="1800" b="0" i="0" u="none" strike="noStrike" baseline="0" dirty="0" err="1"/>
              <a:t>longos</a:t>
            </a:r>
            <a:r>
              <a:rPr lang="en-US" sz="1800" b="0" i="0" u="none" strike="noStrike" baseline="0" dirty="0"/>
              <a:t> </a:t>
            </a:r>
            <a:r>
              <a:rPr lang="en-US" sz="1800" b="0" i="0" u="none" strike="noStrike" baseline="0" dirty="0" err="1"/>
              <a:t>períodos</a:t>
            </a:r>
            <a:r>
              <a:rPr lang="en-US" sz="1800" b="0" i="0" u="none" strike="noStrike" baseline="0" dirty="0"/>
              <a:t> </a:t>
            </a:r>
            <a:r>
              <a:rPr lang="en-US" sz="1800" b="0" i="0" u="none" strike="noStrike" baseline="0" dirty="0" err="1"/>
              <a:t>em</a:t>
            </a:r>
            <a:r>
              <a:rPr lang="en-US" sz="1800" b="0" i="0" u="none" strike="noStrike" baseline="0" dirty="0"/>
              <a:t> que a </a:t>
            </a:r>
            <a:r>
              <a:rPr lang="en-US" sz="1800" b="0" i="0" u="none" strike="noStrike" baseline="0" dirty="0" err="1"/>
              <a:t>radiação</a:t>
            </a:r>
            <a:r>
              <a:rPr lang="en-US" sz="1800" b="0" i="0" u="none" strike="noStrike" baseline="0" dirty="0"/>
              <a:t> solar </a:t>
            </a:r>
            <a:r>
              <a:rPr lang="en-US" sz="1800" b="0" i="0" u="none" strike="noStrike" baseline="0" dirty="0" err="1"/>
              <a:t>não</a:t>
            </a:r>
            <a:r>
              <a:rPr lang="en-US" sz="1800" b="0" i="0" u="none" strike="noStrike" baseline="0" dirty="0"/>
              <a:t> é </a:t>
            </a:r>
            <a:r>
              <a:rPr lang="en-US" sz="1800" b="0" i="0" u="none" strike="noStrike" baseline="0" dirty="0" err="1"/>
              <a:t>tão</a:t>
            </a:r>
            <a:r>
              <a:rPr lang="en-US" sz="1800" b="0" i="0" u="none" strike="noStrike" baseline="0" dirty="0"/>
              <a:t> </a:t>
            </a:r>
            <a:r>
              <a:rPr lang="en-US" sz="1800" b="0" i="0" u="none" strike="noStrike" baseline="0" dirty="0" err="1"/>
              <a:t>presente</a:t>
            </a:r>
            <a:r>
              <a:rPr lang="en-US" sz="1800" b="0" i="0" u="none" strike="noStrike" baseline="0" dirty="0"/>
              <a:t>. O </a:t>
            </a:r>
            <a:r>
              <a:rPr lang="en-US" sz="1800" b="0" i="0" u="none" strike="noStrike" baseline="0" dirty="0" err="1"/>
              <a:t>reservatório</a:t>
            </a:r>
            <a:r>
              <a:rPr lang="en-US" sz="1800" b="0" i="0" u="none" strike="noStrike" baseline="0" dirty="0"/>
              <a:t> </a:t>
            </a:r>
            <a:r>
              <a:rPr lang="en-US" sz="1800" b="0" i="0" u="none" strike="noStrike" baseline="0" dirty="0" err="1"/>
              <a:t>conta</a:t>
            </a:r>
            <a:r>
              <a:rPr lang="en-US" sz="1800" b="0" i="0" u="none" strike="noStrike" baseline="0" dirty="0"/>
              <a:t> com outro </a:t>
            </a:r>
            <a:r>
              <a:rPr lang="en-US" sz="1800" b="0" i="0" u="none" strike="noStrike" baseline="0" dirty="0" err="1"/>
              <a:t>uso</a:t>
            </a:r>
            <a:r>
              <a:rPr lang="en-US" sz="1800" b="0" i="0" u="none" strike="noStrike" baseline="0" dirty="0"/>
              <a:t>: </a:t>
            </a:r>
            <a:r>
              <a:rPr lang="en-US" sz="1800" b="0" i="0" u="none" strike="noStrike" baseline="0" dirty="0" err="1"/>
              <a:t>além</a:t>
            </a:r>
            <a:r>
              <a:rPr lang="en-US" sz="1800" b="0" i="0" u="none" strike="noStrike" baseline="0" dirty="0"/>
              <a:t> do </a:t>
            </a:r>
            <a:r>
              <a:rPr lang="en-US" sz="1800" b="0" i="0" u="none" strike="noStrike" baseline="0" dirty="0" err="1"/>
              <a:t>sistema</a:t>
            </a:r>
            <a:r>
              <a:rPr lang="en-US" sz="1800" b="0" i="0" u="none" strike="noStrike" baseline="0" dirty="0"/>
              <a:t> solar, </a:t>
            </a:r>
            <a:r>
              <a:rPr lang="en-US" sz="1800" b="0" i="0" u="none" strike="noStrike" baseline="0" dirty="0" err="1"/>
              <a:t>pode</a:t>
            </a:r>
            <a:r>
              <a:rPr lang="en-US" sz="1800" b="0" i="0" u="none" strike="noStrike" baseline="0" dirty="0"/>
              <a:t> ser </a:t>
            </a:r>
            <a:r>
              <a:rPr lang="en-US" sz="1800" b="0" i="0" u="none" strike="noStrike" baseline="0" dirty="0" err="1"/>
              <a:t>usado</a:t>
            </a:r>
            <a:r>
              <a:rPr lang="en-US" sz="1800" b="0" i="0" u="none" strike="noStrike" baseline="0" dirty="0"/>
              <a:t> </a:t>
            </a:r>
            <a:r>
              <a:rPr lang="en-US" sz="1800" b="0" i="0" u="none" strike="noStrike" baseline="0" dirty="0" err="1"/>
              <a:t>em</a:t>
            </a:r>
            <a:r>
              <a:rPr lang="en-US" sz="1800" b="0" i="0" u="none" strike="noStrike" baseline="0" dirty="0"/>
              <a:t> modo </a:t>
            </a:r>
            <a:r>
              <a:rPr lang="en-US" sz="1800" b="0" i="0" u="none" strike="noStrike" baseline="0" dirty="0" err="1"/>
              <a:t>totalmente</a:t>
            </a:r>
            <a:r>
              <a:rPr lang="en-US" sz="1800" b="0" i="0" u="none" strike="noStrike" baseline="0" dirty="0"/>
              <a:t> </a:t>
            </a:r>
            <a:r>
              <a:rPr lang="en-US" sz="1800" b="0" i="0" u="none" strike="noStrike" baseline="0" dirty="0" err="1"/>
              <a:t>elétrico</a:t>
            </a:r>
            <a:r>
              <a:rPr lang="en-US" sz="1800" b="0" i="0" u="none" strike="noStrike" baseline="0" dirty="0"/>
              <a:t> para </a:t>
            </a:r>
            <a:r>
              <a:rPr lang="en-US" sz="1800" b="0" i="0" u="none" strike="noStrike" baseline="0" dirty="0" err="1"/>
              <a:t>produção</a:t>
            </a:r>
            <a:r>
              <a:rPr lang="en-US" sz="1800" b="0" i="0" u="none" strike="noStrike" baseline="0" dirty="0"/>
              <a:t> e </a:t>
            </a:r>
            <a:r>
              <a:rPr lang="en-US" sz="1800" b="0" i="0" u="none" strike="noStrike" baseline="0" dirty="0" err="1"/>
              <a:t>reserva</a:t>
            </a:r>
            <a:r>
              <a:rPr lang="en-US" sz="1800" b="0" i="0" u="none" strike="noStrike" baseline="0" dirty="0"/>
              <a:t> de </a:t>
            </a:r>
            <a:r>
              <a:rPr lang="en-US" sz="1800" b="0" i="0" u="none" strike="noStrike" baseline="0" dirty="0" err="1"/>
              <a:t>água</a:t>
            </a:r>
            <a:r>
              <a:rPr lang="en-US" sz="1800" b="0" i="0" u="none" strike="noStrike" baseline="0" dirty="0"/>
              <a:t> </a:t>
            </a:r>
            <a:r>
              <a:rPr lang="en-US" sz="1800" b="0" i="0" u="none" strike="noStrike" baseline="0" dirty="0" err="1"/>
              <a:t>quente</a:t>
            </a:r>
            <a:r>
              <a:rPr lang="en-US" sz="1800" b="0" i="0" u="none" strike="noStrike" baseline="0" dirty="0"/>
              <a:t>. Para </a:t>
            </a:r>
            <a:r>
              <a:rPr lang="en-US" sz="1800" b="0" i="0" u="none" strike="noStrike" baseline="0" dirty="0" err="1"/>
              <a:t>seu</a:t>
            </a:r>
            <a:r>
              <a:rPr lang="en-US" sz="1800" b="0" i="0" u="none" strike="noStrike" baseline="0" dirty="0"/>
              <a:t> </a:t>
            </a:r>
            <a:r>
              <a:rPr lang="en-US" sz="1800" b="0" i="0" u="none" strike="noStrike" baseline="0" dirty="0" err="1"/>
              <a:t>apoio</a:t>
            </a:r>
            <a:r>
              <a:rPr lang="en-US" sz="1800" b="0" i="0" u="none" strike="noStrike" baseline="0" dirty="0"/>
              <a:t> ao solar e/</a:t>
            </a:r>
            <a:r>
              <a:rPr lang="en-US" sz="1800" b="0" i="0" u="none" strike="noStrike" baseline="0" dirty="0" err="1"/>
              <a:t>ou</a:t>
            </a:r>
            <a:r>
              <a:rPr lang="en-US" sz="1800" b="0" i="0" u="none" strike="noStrike" baseline="0" dirty="0"/>
              <a:t> </a:t>
            </a:r>
            <a:r>
              <a:rPr lang="en-US" sz="1800" b="0" i="0" u="none" strike="noStrike" baseline="0" dirty="0" err="1"/>
              <a:t>funcionamento</a:t>
            </a:r>
            <a:r>
              <a:rPr lang="en-US" sz="1800" b="0" i="0" u="none" strike="noStrike" baseline="0" dirty="0"/>
              <a:t> </a:t>
            </a:r>
            <a:r>
              <a:rPr lang="en-US" sz="1800" b="0" i="0" u="none" strike="noStrike" baseline="0" dirty="0" err="1"/>
              <a:t>elétrico</a:t>
            </a:r>
            <a:r>
              <a:rPr lang="en-US" sz="1800" b="0" i="0" u="none" strike="noStrike" baseline="0" dirty="0"/>
              <a:t>, </a:t>
            </a:r>
            <a:r>
              <a:rPr lang="en-US" sz="1800" b="0" i="0" u="none" strike="noStrike" baseline="0" dirty="0" err="1"/>
              <a:t>conta</a:t>
            </a:r>
            <a:r>
              <a:rPr lang="en-US" sz="1800" b="0" i="0" u="none" strike="noStrike" baseline="0" dirty="0"/>
              <a:t> com </a:t>
            </a:r>
            <a:r>
              <a:rPr lang="en-US" sz="1800" b="0" i="0" u="none" strike="noStrike" baseline="0" dirty="0" err="1"/>
              <a:t>alguns</a:t>
            </a:r>
            <a:r>
              <a:rPr lang="en-US" sz="1800" b="0" i="0" u="none" strike="noStrike" baseline="0" dirty="0"/>
              <a:t> </a:t>
            </a:r>
            <a:r>
              <a:rPr lang="en-US" sz="1800" b="0" i="0" u="none" strike="noStrike" baseline="0" dirty="0" err="1"/>
              <a:t>componentes</a:t>
            </a:r>
            <a:r>
              <a:rPr lang="en-US" sz="1800" b="0" i="0" u="none" strike="noStrike" baseline="0" dirty="0"/>
              <a:t> </a:t>
            </a:r>
            <a:r>
              <a:rPr lang="en-US" sz="1800" b="0" i="0" u="none" strike="noStrike" baseline="0" dirty="0" err="1"/>
              <a:t>auxiliares</a:t>
            </a:r>
            <a:r>
              <a:rPr lang="en-US" sz="1800" b="0" i="0" u="none" strike="noStrike" baseline="0" dirty="0"/>
              <a:t>, </a:t>
            </a:r>
            <a:r>
              <a:rPr lang="en-US" sz="1800" b="0" i="0" u="none" strike="noStrike" baseline="0" dirty="0" err="1"/>
              <a:t>como</a:t>
            </a:r>
            <a:r>
              <a:rPr lang="en-US" sz="1800" b="0" i="0" u="none" strike="noStrike" baseline="0" dirty="0"/>
              <a:t> </a:t>
            </a:r>
            <a:r>
              <a:rPr lang="en-US" sz="1800" b="0" i="0" u="none" strike="noStrike" baseline="0" dirty="0" err="1"/>
              <a:t>resistência</a:t>
            </a:r>
            <a:r>
              <a:rPr lang="en-US" sz="1800" b="0" i="0" u="none" strike="noStrike" baseline="0" dirty="0"/>
              <a:t>, </a:t>
            </a:r>
            <a:r>
              <a:rPr lang="en-US" sz="1800" b="0" i="0" u="none" strike="noStrike" baseline="0" dirty="0" err="1"/>
              <a:t>eletrodutos</a:t>
            </a:r>
            <a:r>
              <a:rPr lang="en-US" sz="1800" b="0" i="0" u="none" strike="noStrike" baseline="0" dirty="0"/>
              <a:t> e outros.</a:t>
            </a:r>
          </a:p>
        </p:txBody>
      </p:sp>
      <p:sp>
        <p:nvSpPr>
          <p:cNvPr id="50" name="Rectangle 49">
            <a:extLst>
              <a:ext uri="{FF2B5EF4-FFF2-40B4-BE49-F238E27FC236}">
                <a16:creationId xmlns:a16="http://schemas.microsoft.com/office/drawing/2014/main" id="{23ADD3AA-6CC0-4B1A-B4A3-98AD78A1E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839" y="758952"/>
            <a:ext cx="2842930" cy="3191490"/>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m 8">
            <a:extLst>
              <a:ext uri="{FF2B5EF4-FFF2-40B4-BE49-F238E27FC236}">
                <a16:creationId xmlns:a16="http://schemas.microsoft.com/office/drawing/2014/main" id="{4CFCF936-D28C-EC7A-6492-4E4CD1280791}"/>
              </a:ext>
            </a:extLst>
          </p:cNvPr>
          <p:cNvPicPr>
            <a:picLocks noChangeAspect="1"/>
          </p:cNvPicPr>
          <p:nvPr/>
        </p:nvPicPr>
        <p:blipFill>
          <a:blip r:embed="rId2"/>
          <a:stretch>
            <a:fillRect/>
          </a:stretch>
        </p:blipFill>
        <p:spPr>
          <a:xfrm>
            <a:off x="6229845" y="1127580"/>
            <a:ext cx="2568918" cy="2454234"/>
          </a:xfrm>
          <a:prstGeom prst="rect">
            <a:avLst/>
          </a:prstGeom>
        </p:spPr>
      </p:pic>
      <p:sp>
        <p:nvSpPr>
          <p:cNvPr id="52" name="Rectangle 51">
            <a:extLst>
              <a:ext uri="{FF2B5EF4-FFF2-40B4-BE49-F238E27FC236}">
                <a16:creationId xmlns:a16="http://schemas.microsoft.com/office/drawing/2014/main" id="{BC834C09-A316-497B-9771-15920104D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91252" y="758952"/>
            <a:ext cx="2396659" cy="184476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m 10">
            <a:extLst>
              <a:ext uri="{FF2B5EF4-FFF2-40B4-BE49-F238E27FC236}">
                <a16:creationId xmlns:a16="http://schemas.microsoft.com/office/drawing/2014/main" id="{0D14D6D0-7E21-59C2-8202-2E6AA1654FE5}"/>
              </a:ext>
            </a:extLst>
          </p:cNvPr>
          <p:cNvPicPr>
            <a:picLocks noChangeAspect="1"/>
          </p:cNvPicPr>
          <p:nvPr/>
        </p:nvPicPr>
        <p:blipFill>
          <a:blip r:embed="rId3"/>
          <a:stretch>
            <a:fillRect/>
          </a:stretch>
        </p:blipFill>
        <p:spPr>
          <a:xfrm>
            <a:off x="9228172" y="985694"/>
            <a:ext cx="2122819" cy="1411564"/>
          </a:xfrm>
          <a:prstGeom prst="rect">
            <a:avLst/>
          </a:prstGeom>
        </p:spPr>
      </p:pic>
      <p:sp>
        <p:nvSpPr>
          <p:cNvPr id="54" name="Rectangle 53">
            <a:extLst>
              <a:ext uri="{FF2B5EF4-FFF2-40B4-BE49-F238E27FC236}">
                <a16:creationId xmlns:a16="http://schemas.microsoft.com/office/drawing/2014/main" id="{4AC7689F-BE25-443E-B15D-45268CC4A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839" y="4115150"/>
            <a:ext cx="2842930" cy="19838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Espaço Reservado para Conteúdo 16">
            <a:extLst>
              <a:ext uri="{FF2B5EF4-FFF2-40B4-BE49-F238E27FC236}">
                <a16:creationId xmlns:a16="http://schemas.microsoft.com/office/drawing/2014/main" id="{80488743-8C0D-6C44-68D7-4DCA697B39F4}"/>
              </a:ext>
            </a:extLst>
          </p:cNvPr>
          <p:cNvPicPr>
            <a:picLocks noGrp="1" noChangeAspect="1"/>
          </p:cNvPicPr>
          <p:nvPr>
            <p:ph idx="1"/>
          </p:nvPr>
        </p:nvPicPr>
        <p:blipFill>
          <a:blip r:embed="rId4"/>
          <a:stretch>
            <a:fillRect/>
          </a:stretch>
        </p:blipFill>
        <p:spPr>
          <a:xfrm>
            <a:off x="6229845" y="4490473"/>
            <a:ext cx="2568918" cy="1243172"/>
          </a:xfrm>
          <a:prstGeom prst="rect">
            <a:avLst/>
          </a:prstGeom>
        </p:spPr>
      </p:pic>
      <p:sp>
        <p:nvSpPr>
          <p:cNvPr id="56" name="Rectangle 55">
            <a:extLst>
              <a:ext uri="{FF2B5EF4-FFF2-40B4-BE49-F238E27FC236}">
                <a16:creationId xmlns:a16="http://schemas.microsoft.com/office/drawing/2014/main" id="{5296173E-160F-42EA-B0C9-8E2804C9A3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91252" y="2722807"/>
            <a:ext cx="2396659" cy="33670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m 4">
            <a:extLst>
              <a:ext uri="{FF2B5EF4-FFF2-40B4-BE49-F238E27FC236}">
                <a16:creationId xmlns:a16="http://schemas.microsoft.com/office/drawing/2014/main" id="{6A49941C-D533-2220-964D-6822239EA87C}"/>
              </a:ext>
            </a:extLst>
          </p:cNvPr>
          <p:cNvPicPr>
            <a:picLocks noChangeAspect="1"/>
          </p:cNvPicPr>
          <p:nvPr/>
        </p:nvPicPr>
        <p:blipFill>
          <a:blip r:embed="rId5"/>
          <a:stretch>
            <a:fillRect/>
          </a:stretch>
        </p:blipFill>
        <p:spPr>
          <a:xfrm>
            <a:off x="9228172" y="3365894"/>
            <a:ext cx="2122819" cy="2080921"/>
          </a:xfrm>
          <a:prstGeom prst="rect">
            <a:avLst/>
          </a:prstGeom>
        </p:spPr>
      </p:pic>
      <p:sp>
        <p:nvSpPr>
          <p:cNvPr id="58" name="Rectangle 57">
            <a:extLst>
              <a:ext uri="{FF2B5EF4-FFF2-40B4-BE49-F238E27FC236}">
                <a16:creationId xmlns:a16="http://schemas.microsoft.com/office/drawing/2014/main" id="{85FD8413-571F-456D-BB62-4C204826E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447875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8FB1D8-9B5A-12E5-4FB5-1D8F89AB1C2E}"/>
              </a:ext>
            </a:extLst>
          </p:cNvPr>
          <p:cNvSpPr>
            <a:spLocks noGrp="1"/>
          </p:cNvSpPr>
          <p:nvPr>
            <p:ph type="title"/>
          </p:nvPr>
        </p:nvSpPr>
        <p:spPr>
          <a:xfrm>
            <a:off x="256032" y="1143000"/>
            <a:ext cx="2834640" cy="918029"/>
          </a:xfrm>
        </p:spPr>
        <p:txBody>
          <a:bodyPr/>
          <a:lstStyle/>
          <a:p>
            <a:r>
              <a:rPr lang="pt-BR" dirty="0"/>
              <a:t>Mão de obra</a:t>
            </a:r>
          </a:p>
        </p:txBody>
      </p:sp>
      <p:sp>
        <p:nvSpPr>
          <p:cNvPr id="3" name="Espaço Reservado para Conteúdo 2">
            <a:extLst>
              <a:ext uri="{FF2B5EF4-FFF2-40B4-BE49-F238E27FC236}">
                <a16:creationId xmlns:a16="http://schemas.microsoft.com/office/drawing/2014/main" id="{8D804539-7209-23B4-B326-9F838D43A3BA}"/>
              </a:ext>
            </a:extLst>
          </p:cNvPr>
          <p:cNvSpPr>
            <a:spLocks noGrp="1"/>
          </p:cNvSpPr>
          <p:nvPr>
            <p:ph idx="1"/>
          </p:nvPr>
        </p:nvSpPr>
        <p:spPr/>
        <p:txBody>
          <a:bodyPr>
            <a:normAutofit fontScale="47500" lnSpcReduction="20000"/>
          </a:bodyPr>
          <a:lstStyle/>
          <a:p>
            <a:r>
              <a:rPr lang="pt-BR" sz="3200" b="1" spc="-60" dirty="0">
                <a:solidFill>
                  <a:schemeClr val="accent1"/>
                </a:solidFill>
                <a:latin typeface="+mj-lt"/>
                <a:ea typeface="+mj-ea"/>
                <a:cs typeface="+mj-cs"/>
              </a:rPr>
              <a:t>Abertura e içamento de telhado: </a:t>
            </a:r>
            <a:r>
              <a:rPr lang="pt-BR" sz="3200" spc="-60" dirty="0">
                <a:solidFill>
                  <a:schemeClr val="tx2"/>
                </a:solidFill>
                <a:latin typeface="+mj-lt"/>
                <a:ea typeface="+mj-ea"/>
                <a:cs typeface="+mj-cs"/>
              </a:rPr>
              <a:t>Quando o local destinado ao reservatório é de difícil acesso, e este não pode ser transportado pelas vias comuns, é feito um procedimento complexo onde a abertura é criada por via externa, e o boiler é içado até o local. </a:t>
            </a:r>
          </a:p>
          <a:p>
            <a:r>
              <a:rPr lang="pt-BR" sz="3200" b="1" spc="-60" dirty="0">
                <a:solidFill>
                  <a:schemeClr val="accent1"/>
                </a:solidFill>
                <a:latin typeface="+mj-lt"/>
                <a:ea typeface="+mj-ea"/>
                <a:cs typeface="+mj-cs"/>
              </a:rPr>
              <a:t>Suporte de fixação de coletores: </a:t>
            </a:r>
            <a:r>
              <a:rPr lang="pt-BR" sz="3200" spc="-60" dirty="0">
                <a:solidFill>
                  <a:schemeClr val="tx2"/>
                </a:solidFill>
                <a:latin typeface="+mj-lt"/>
                <a:ea typeface="+mj-ea"/>
                <a:cs typeface="+mj-cs"/>
              </a:rPr>
              <a:t>Alguns telhados não são capazes de fazer o encaixe direto dos coletores, sendo necessário um suporte de fixação, geralmente em alumínio, para o apoio. </a:t>
            </a:r>
          </a:p>
          <a:p>
            <a:r>
              <a:rPr lang="pt-BR" sz="3200" b="1" spc="-60" dirty="0">
                <a:solidFill>
                  <a:schemeClr val="accent1"/>
                </a:solidFill>
                <a:latin typeface="+mj-lt"/>
                <a:ea typeface="+mj-ea"/>
                <a:cs typeface="+mj-cs"/>
              </a:rPr>
              <a:t>Circulação forçada: </a:t>
            </a:r>
            <a:r>
              <a:rPr lang="pt-BR" sz="3200" spc="-60" dirty="0">
                <a:solidFill>
                  <a:schemeClr val="tx2"/>
                </a:solidFill>
                <a:latin typeface="+mj-lt"/>
                <a:ea typeface="+mj-ea"/>
                <a:cs typeface="+mj-cs"/>
              </a:rPr>
              <a:t>O local do reservatório e dos coletores varia de acordo com a configuração do local, logo o tipo de circulação, se forçada ou por </a:t>
            </a:r>
            <a:r>
              <a:rPr lang="pt-BR" sz="3200" spc="-60" dirty="0" err="1">
                <a:solidFill>
                  <a:schemeClr val="tx2"/>
                </a:solidFill>
                <a:latin typeface="+mj-lt"/>
                <a:ea typeface="+mj-ea"/>
                <a:cs typeface="+mj-cs"/>
              </a:rPr>
              <a:t>termosifão</a:t>
            </a:r>
            <a:r>
              <a:rPr lang="pt-BR" sz="3200" spc="-60" dirty="0">
                <a:solidFill>
                  <a:schemeClr val="tx2"/>
                </a:solidFill>
                <a:latin typeface="+mj-lt"/>
                <a:ea typeface="+mj-ea"/>
                <a:cs typeface="+mj-cs"/>
              </a:rPr>
              <a:t>, é determinado em campo. </a:t>
            </a:r>
          </a:p>
          <a:p>
            <a:r>
              <a:rPr lang="pt-BR" sz="3200" b="1" spc="-60" dirty="0">
                <a:solidFill>
                  <a:schemeClr val="accent1"/>
                </a:solidFill>
                <a:latin typeface="+mj-lt"/>
                <a:ea typeface="+mj-ea"/>
                <a:cs typeface="+mj-cs"/>
              </a:rPr>
              <a:t>Tipo de </a:t>
            </a:r>
            <a:r>
              <a:rPr lang="pt-BR" sz="3200" b="1" spc="-60" dirty="0" err="1">
                <a:solidFill>
                  <a:schemeClr val="accent1"/>
                </a:solidFill>
                <a:latin typeface="+mj-lt"/>
                <a:ea typeface="+mj-ea"/>
                <a:cs typeface="+mj-cs"/>
              </a:rPr>
              <a:t>sistema:</a:t>
            </a:r>
            <a:r>
              <a:rPr lang="pt-BR" sz="3200" spc="-60" dirty="0" err="1">
                <a:solidFill>
                  <a:schemeClr val="tx2"/>
                </a:solidFill>
                <a:latin typeface="+mj-lt"/>
                <a:ea typeface="+mj-ea"/>
                <a:cs typeface="+mj-cs"/>
              </a:rPr>
              <a:t>Pode</a:t>
            </a:r>
            <a:r>
              <a:rPr lang="pt-BR" sz="3200" spc="-60" dirty="0">
                <a:solidFill>
                  <a:schemeClr val="tx2"/>
                </a:solidFill>
                <a:latin typeface="+mj-lt"/>
                <a:ea typeface="+mj-ea"/>
                <a:cs typeface="+mj-cs"/>
              </a:rPr>
              <a:t> ocorrer que o que se imagina não possa ser aplicado, como por exemplo um projeto inicialmente de baixa pressão se tornar um sistema de alta pressão pelo local não ter as condições esperadas para a execução do primeiro. </a:t>
            </a:r>
          </a:p>
          <a:p>
            <a:r>
              <a:rPr lang="pt-BR" sz="3200" b="1" spc="-60" dirty="0">
                <a:solidFill>
                  <a:schemeClr val="accent1"/>
                </a:solidFill>
                <a:latin typeface="+mj-lt"/>
                <a:ea typeface="+mj-ea"/>
                <a:cs typeface="+mj-cs"/>
              </a:rPr>
              <a:t>Reajuste de uma instalação irregular: </a:t>
            </a:r>
            <a:r>
              <a:rPr lang="pt-BR" sz="3200" spc="-60" dirty="0">
                <a:solidFill>
                  <a:schemeClr val="tx2"/>
                </a:solidFill>
                <a:latin typeface="+mj-lt"/>
                <a:ea typeface="+mj-ea"/>
                <a:cs typeface="+mj-cs"/>
              </a:rPr>
              <a:t>Grande parte do que o técnico se depara ao realizar a visita é a existência de uma instalação feita anteriormente por mão de obra não qualificada, um fenômeno muito comum onde se faz o aproveitamento de um mesmo pedreiro, empreiteiro ou técnico para a colocação deste sistema que este não possui o treinamento e competência para realizar, mas a mão de obra acaba sendo mais barata em alguns casos. Isto ocasiona não só problemas sérios de segurança, principalmente quando se fala em variação de pressão, mas também o não funcionamento correto do sistema, logo o investimento feito pelo cliente se torna inútil, pois a maior parte, se não todo o aquecimento de água acaba sendo feito pela resistência elétrica, e não solar, ou ele não está produzindo com a eficiência que poderia, ou os componentes podem ser danificados. </a:t>
            </a:r>
          </a:p>
          <a:p>
            <a:r>
              <a:rPr lang="pt-BR" sz="3200" b="1" spc="-60" dirty="0">
                <a:solidFill>
                  <a:schemeClr val="accent1"/>
                </a:solidFill>
                <a:latin typeface="+mj-lt"/>
                <a:ea typeface="+mj-ea"/>
                <a:cs typeface="+mj-cs"/>
              </a:rPr>
              <a:t>Problemas no aquecimento ou não funcionamento do sistema / substituição de peças: </a:t>
            </a:r>
            <a:r>
              <a:rPr lang="pt-BR" sz="3200" spc="-60" dirty="0">
                <a:solidFill>
                  <a:schemeClr val="tx2"/>
                </a:solidFill>
                <a:latin typeface="+mj-lt"/>
                <a:ea typeface="+mj-ea"/>
                <a:cs typeface="+mj-cs"/>
              </a:rPr>
              <a:t>Quando o sistema cessa a produção de água quente, ou verifica-se que a economia que se tinha anteriormente parou de acontecer, o técnico é acionado para verificar o problema. A mão de obra é, portanto, determinada no ato, e são substituídas peças específicas para que o sistema volte a produzir como antes. </a:t>
            </a:r>
          </a:p>
        </p:txBody>
      </p:sp>
      <p:sp>
        <p:nvSpPr>
          <p:cNvPr id="4" name="Espaço Reservado para Texto 3">
            <a:extLst>
              <a:ext uri="{FF2B5EF4-FFF2-40B4-BE49-F238E27FC236}">
                <a16:creationId xmlns:a16="http://schemas.microsoft.com/office/drawing/2014/main" id="{83BA8747-9B9C-2D58-9C3D-28F903EAC157}"/>
              </a:ext>
            </a:extLst>
          </p:cNvPr>
          <p:cNvSpPr>
            <a:spLocks noGrp="1"/>
          </p:cNvSpPr>
          <p:nvPr>
            <p:ph type="body" sz="half" idx="2"/>
          </p:nvPr>
        </p:nvSpPr>
        <p:spPr>
          <a:xfrm>
            <a:off x="101600" y="2061029"/>
            <a:ext cx="3265714" cy="4107542"/>
          </a:xfrm>
        </p:spPr>
        <p:txBody>
          <a:bodyPr>
            <a:normAutofit/>
          </a:bodyPr>
          <a:lstStyle/>
          <a:p>
            <a:pPr algn="just"/>
            <a:r>
              <a:rPr lang="pt-BR" sz="1600" spc="-60" dirty="0">
                <a:solidFill>
                  <a:schemeClr val="bg1"/>
                </a:solidFill>
                <a:latin typeface="+mj-lt"/>
                <a:ea typeface="+mj-ea"/>
                <a:cs typeface="+mj-cs"/>
              </a:rPr>
              <a:t>É a execução do serviço de instalação. Existe o cenário ótimo, como também situações onde adaptações precisam ser feitas, ou ainda serviços que consistem em reparar antigos erros de instalação.  A </a:t>
            </a:r>
            <a:r>
              <a:rPr lang="pt-BR" sz="1600" spc="-60" dirty="0">
                <a:solidFill>
                  <a:schemeClr val="tx1"/>
                </a:solidFill>
                <a:highlight>
                  <a:srgbClr val="00FFFF"/>
                </a:highlight>
                <a:latin typeface="+mj-lt"/>
                <a:ea typeface="+mj-ea"/>
                <a:cs typeface="+mj-cs"/>
              </a:rPr>
              <a:t>visita técnica </a:t>
            </a:r>
            <a:r>
              <a:rPr lang="pt-BR" sz="1600" spc="-60" dirty="0">
                <a:solidFill>
                  <a:schemeClr val="bg1"/>
                </a:solidFill>
                <a:latin typeface="+mj-lt"/>
                <a:ea typeface="+mj-ea"/>
                <a:cs typeface="+mj-cs"/>
              </a:rPr>
              <a:t>é a avaliação maior do tipo de serviço que precisa ser realizado. Por mais que o vendedor faça um contato prévio com o cliente e tenha uma ideia, muitos pontos precisam ser definidos antes de se chegar a uma conclusão segura.</a:t>
            </a:r>
          </a:p>
          <a:p>
            <a:pPr algn="just"/>
            <a:r>
              <a:rPr lang="pt-BR" sz="1600" spc="-60" dirty="0">
                <a:solidFill>
                  <a:schemeClr val="bg1"/>
                </a:solidFill>
                <a:latin typeface="+mj-lt"/>
                <a:ea typeface="+mj-ea"/>
                <a:cs typeface="+mj-cs"/>
              </a:rPr>
              <a:t>Alguns exemplos de elementos inclusos em mão de obra que dificilmente passam pelo prognóstico são: </a:t>
            </a:r>
          </a:p>
          <a:p>
            <a:endParaRPr lang="pt-BR" dirty="0"/>
          </a:p>
        </p:txBody>
      </p:sp>
    </p:spTree>
    <p:extLst>
      <p:ext uri="{BB962C8B-B14F-4D97-AF65-F5344CB8AC3E}">
        <p14:creationId xmlns:p14="http://schemas.microsoft.com/office/powerpoint/2010/main" val="15340662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45DB188-4006-4207-A473-B4B569C5B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a16="http://schemas.microsoft.com/office/drawing/2014/main" id="{BAB4522D-D095-4687-BFB3-976E665AD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Título 19">
            <a:extLst>
              <a:ext uri="{FF2B5EF4-FFF2-40B4-BE49-F238E27FC236}">
                <a16:creationId xmlns:a16="http://schemas.microsoft.com/office/drawing/2014/main" id="{8BE57FCA-FC57-F5E8-7464-A91950E5FF0E}"/>
              </a:ext>
            </a:extLst>
          </p:cNvPr>
          <p:cNvSpPr>
            <a:spLocks noGrp="1"/>
          </p:cNvSpPr>
          <p:nvPr>
            <p:ph type="title"/>
          </p:nvPr>
        </p:nvSpPr>
        <p:spPr>
          <a:xfrm>
            <a:off x="252919" y="1123837"/>
            <a:ext cx="2947482" cy="4601183"/>
          </a:xfrm>
        </p:spPr>
        <p:txBody>
          <a:bodyPr vert="horz" lIns="91440" tIns="45720" rIns="91440" bIns="45720" rtlCol="0" anchor="ctr">
            <a:normAutofit/>
          </a:bodyPr>
          <a:lstStyle/>
          <a:p>
            <a:r>
              <a:rPr lang="en-US" sz="2400" b="1" dirty="0"/>
              <a:t>O </a:t>
            </a:r>
            <a:r>
              <a:rPr lang="en-US" sz="2400" b="1" dirty="0" err="1"/>
              <a:t>primeiro</a:t>
            </a:r>
            <a:r>
              <a:rPr lang="en-US" sz="2400" b="1" dirty="0"/>
              <a:t> contato</a:t>
            </a:r>
            <a:br>
              <a:rPr lang="en-US" sz="1700" dirty="0"/>
            </a:br>
            <a:br>
              <a:rPr lang="en-US" sz="1700" dirty="0"/>
            </a:br>
            <a:r>
              <a:rPr lang="en-US" sz="1700" dirty="0" err="1"/>
              <a:t>Fazemos</a:t>
            </a:r>
            <a:r>
              <a:rPr lang="en-US" sz="1700" dirty="0"/>
              <a:t> </a:t>
            </a:r>
            <a:r>
              <a:rPr lang="en-US" sz="1700" dirty="0" err="1"/>
              <a:t>uma</a:t>
            </a:r>
            <a:r>
              <a:rPr lang="en-US" sz="1700" dirty="0"/>
              <a:t> </a:t>
            </a:r>
            <a:r>
              <a:rPr lang="en-US" sz="1700" dirty="0" err="1"/>
              <a:t>ligação</a:t>
            </a:r>
            <a:r>
              <a:rPr lang="en-US" sz="1700" dirty="0"/>
              <a:t> </a:t>
            </a:r>
            <a:r>
              <a:rPr lang="en-US" sz="1700" dirty="0" err="1"/>
              <a:t>onde</a:t>
            </a:r>
            <a:r>
              <a:rPr lang="en-US" sz="1700" dirty="0"/>
              <a:t> </a:t>
            </a:r>
            <a:r>
              <a:rPr lang="en-US" sz="1700" dirty="0" err="1"/>
              <a:t>apresentamos</a:t>
            </a:r>
            <a:r>
              <a:rPr lang="en-US" sz="1700" dirty="0"/>
              <a:t> a </a:t>
            </a:r>
            <a:r>
              <a:rPr lang="en-US" sz="1700" dirty="0" err="1"/>
              <a:t>nossa</a:t>
            </a:r>
            <a:r>
              <a:rPr lang="en-US" sz="1700" dirty="0"/>
              <a:t> </a:t>
            </a:r>
            <a:r>
              <a:rPr lang="en-US" sz="1700" dirty="0" err="1"/>
              <a:t>empresa</a:t>
            </a:r>
            <a:r>
              <a:rPr lang="en-US" sz="1700" dirty="0"/>
              <a:t>, </a:t>
            </a:r>
            <a:r>
              <a:rPr lang="en-US" sz="1700" dirty="0" err="1"/>
              <a:t>questionamos</a:t>
            </a:r>
            <a:r>
              <a:rPr lang="en-US" sz="1700" dirty="0"/>
              <a:t>/</a:t>
            </a:r>
            <a:r>
              <a:rPr lang="en-US" sz="1700" dirty="0" err="1"/>
              <a:t>confirmamos</a:t>
            </a:r>
            <a:r>
              <a:rPr lang="en-US" sz="1700" dirty="0"/>
              <a:t> </a:t>
            </a:r>
            <a:r>
              <a:rPr lang="en-US" sz="1700" dirty="0" err="1"/>
              <a:t>algumas</a:t>
            </a:r>
            <a:r>
              <a:rPr lang="en-US" sz="1700" dirty="0"/>
              <a:t> </a:t>
            </a:r>
            <a:r>
              <a:rPr lang="en-US" sz="1700" dirty="0" err="1"/>
              <a:t>informações</a:t>
            </a:r>
            <a:br>
              <a:rPr lang="en-US" sz="1700" dirty="0"/>
            </a:br>
            <a:br>
              <a:rPr lang="en-US" sz="1700" dirty="0"/>
            </a:br>
            <a:r>
              <a:rPr lang="en-US" sz="1700" dirty="0"/>
              <a:t>O </a:t>
            </a:r>
            <a:r>
              <a:rPr lang="en-US" sz="1700" dirty="0" err="1"/>
              <a:t>objetivo</a:t>
            </a:r>
            <a:r>
              <a:rPr lang="en-US" sz="1700" dirty="0"/>
              <a:t> da </a:t>
            </a:r>
            <a:r>
              <a:rPr lang="en-US" sz="1700" dirty="0" err="1"/>
              <a:t>ligação</a:t>
            </a:r>
            <a:r>
              <a:rPr lang="en-US" sz="1700" dirty="0"/>
              <a:t> é sempre </a:t>
            </a:r>
            <a:r>
              <a:rPr lang="en-US" sz="1700" dirty="0" err="1"/>
              <a:t>obter</a:t>
            </a:r>
            <a:r>
              <a:rPr lang="en-US" sz="1700" dirty="0"/>
              <a:t> o </a:t>
            </a:r>
            <a:r>
              <a:rPr lang="en-US" sz="1700" dirty="0" err="1"/>
              <a:t>máximo</a:t>
            </a:r>
            <a:r>
              <a:rPr lang="en-US" sz="1700" dirty="0"/>
              <a:t> de dados </a:t>
            </a:r>
            <a:r>
              <a:rPr lang="en-US" sz="1700" dirty="0" err="1"/>
              <a:t>possíveis</a:t>
            </a:r>
            <a:r>
              <a:rPr lang="en-US" sz="1700" dirty="0"/>
              <a:t> para </a:t>
            </a:r>
            <a:r>
              <a:rPr lang="en-US" sz="1700" dirty="0" err="1"/>
              <a:t>cotação</a:t>
            </a:r>
            <a:r>
              <a:rPr lang="en-US" sz="1700" dirty="0"/>
              <a:t>, e </a:t>
            </a:r>
            <a:r>
              <a:rPr lang="en-US" sz="1700" dirty="0" err="1">
                <a:highlight>
                  <a:srgbClr val="00FFFF"/>
                </a:highlight>
              </a:rPr>
              <a:t>agendar</a:t>
            </a:r>
            <a:r>
              <a:rPr lang="en-US" sz="1700" dirty="0">
                <a:highlight>
                  <a:srgbClr val="00FFFF"/>
                </a:highlight>
              </a:rPr>
              <a:t> a </a:t>
            </a:r>
            <a:r>
              <a:rPr lang="en-US" sz="1700" dirty="0" err="1">
                <a:highlight>
                  <a:srgbClr val="00FFFF"/>
                </a:highlight>
              </a:rPr>
              <a:t>visita</a:t>
            </a:r>
            <a:r>
              <a:rPr lang="en-US" sz="1700" dirty="0">
                <a:highlight>
                  <a:srgbClr val="00FFFF"/>
                </a:highlight>
              </a:rPr>
              <a:t> </a:t>
            </a:r>
            <a:r>
              <a:rPr lang="en-US" sz="1700" dirty="0" err="1">
                <a:highlight>
                  <a:srgbClr val="00FFFF"/>
                </a:highlight>
              </a:rPr>
              <a:t>técnica</a:t>
            </a:r>
            <a:br>
              <a:rPr lang="en-US" sz="1700" dirty="0">
                <a:highlight>
                  <a:srgbClr val="00FFFF"/>
                </a:highlight>
              </a:rPr>
            </a:br>
            <a:br>
              <a:rPr lang="en-US" sz="1700" dirty="0">
                <a:highlight>
                  <a:srgbClr val="00FFFF"/>
                </a:highlight>
              </a:rPr>
            </a:br>
            <a:r>
              <a:rPr lang="en-US" sz="1700" dirty="0"/>
              <a:t>Com as </a:t>
            </a:r>
            <a:r>
              <a:rPr lang="en-US" sz="1700" dirty="0" err="1"/>
              <a:t>informações</a:t>
            </a:r>
            <a:r>
              <a:rPr lang="en-US" sz="1700" dirty="0"/>
              <a:t> que </a:t>
            </a:r>
            <a:r>
              <a:rPr lang="en-US" sz="1700" dirty="0" err="1"/>
              <a:t>conseguimos</a:t>
            </a:r>
            <a:r>
              <a:rPr lang="en-US" sz="1700" dirty="0"/>
              <a:t>, </a:t>
            </a:r>
            <a:r>
              <a:rPr lang="en-US" sz="1700" dirty="0" err="1"/>
              <a:t>podemos</a:t>
            </a:r>
            <a:r>
              <a:rPr lang="en-US" sz="1700" dirty="0"/>
              <a:t> </a:t>
            </a:r>
            <a:r>
              <a:rPr lang="en-US" sz="1700" dirty="0" err="1"/>
              <a:t>fazer</a:t>
            </a:r>
            <a:r>
              <a:rPr lang="en-US" sz="1700" dirty="0"/>
              <a:t> </a:t>
            </a:r>
            <a:r>
              <a:rPr lang="en-US" sz="1700" dirty="0" err="1"/>
              <a:t>uma</a:t>
            </a:r>
            <a:r>
              <a:rPr lang="en-US" sz="1700" dirty="0"/>
              <a:t> </a:t>
            </a:r>
            <a:r>
              <a:rPr lang="en-US" sz="1700" dirty="0" err="1"/>
              <a:t>proposta</a:t>
            </a:r>
            <a:r>
              <a:rPr lang="en-US" sz="1700" dirty="0"/>
              <a:t> </a:t>
            </a:r>
            <a:r>
              <a:rPr lang="en-US" sz="1700" dirty="0" err="1"/>
              <a:t>inicial</a:t>
            </a:r>
            <a:r>
              <a:rPr lang="en-US" sz="1700" dirty="0"/>
              <a:t> para </a:t>
            </a:r>
            <a:r>
              <a:rPr lang="en-US" sz="1700" dirty="0" err="1"/>
              <a:t>apresentação</a:t>
            </a:r>
            <a:r>
              <a:rPr lang="en-US" sz="1700" dirty="0"/>
              <a:t> antes da </a:t>
            </a:r>
            <a:r>
              <a:rPr lang="en-US" sz="1700" dirty="0" err="1"/>
              <a:t>visita</a:t>
            </a:r>
            <a:r>
              <a:rPr lang="en-US" sz="1700" dirty="0"/>
              <a:t> </a:t>
            </a:r>
            <a:r>
              <a:rPr lang="en-US" sz="1700" dirty="0" err="1"/>
              <a:t>técnica</a:t>
            </a:r>
            <a:endParaRPr lang="en-US" sz="1700" dirty="0"/>
          </a:p>
        </p:txBody>
      </p:sp>
      <p:graphicFrame>
        <p:nvGraphicFramePr>
          <p:cNvPr id="24" name="Espaço Reservado para Texto 21">
            <a:extLst>
              <a:ext uri="{FF2B5EF4-FFF2-40B4-BE49-F238E27FC236}">
                <a16:creationId xmlns:a16="http://schemas.microsoft.com/office/drawing/2014/main" id="{168DE3F3-6BBF-CEF9-C1FA-4090BA6907DA}"/>
              </a:ext>
            </a:extLst>
          </p:cNvPr>
          <p:cNvGraphicFramePr>
            <a:graphicFrameLocks noGrp="1"/>
          </p:cNvGraphicFramePr>
          <p:nvPr>
            <p:ph sz="half" idx="2"/>
            <p:extLst>
              <p:ext uri="{D42A27DB-BD31-4B8C-83A1-F6EECF244321}">
                <p14:modId xmlns:p14="http://schemas.microsoft.com/office/powerpoint/2010/main" val="775682016"/>
              </p:ext>
            </p:extLst>
          </p:nvPr>
        </p:nvGraphicFramePr>
        <p:xfrm>
          <a:off x="3759896" y="885459"/>
          <a:ext cx="7728267" cy="50873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29150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m 4" descr="várias pessoas observando plantas&#10;">
            <a:extLst>
              <a:ext uri="{FF2B5EF4-FFF2-40B4-BE49-F238E27FC236}">
                <a16:creationId xmlns:a16="http://schemas.microsoft.com/office/drawing/2014/main" id="{DC582F7A-0108-4267-A3E3-CA43CDA209C6}"/>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000"/>
                    </a14:imgEffect>
                    <a14:imgEffect>
                      <a14:brightnessContrast bright="-40000" contrast="-40000"/>
                    </a14:imgEffect>
                  </a14:imgLayer>
                </a14:imgProps>
              </a:ext>
            </a:extLst>
          </a:blip>
          <a:srcRect l="25"/>
          <a:stretch/>
        </p:blipFill>
        <p:spPr>
          <a:xfrm>
            <a:off x="0" y="0"/>
            <a:ext cx="12188932" cy="6858000"/>
          </a:xfrm>
          <a:prstGeom prst="rect">
            <a:avLst/>
          </a:prstGeom>
        </p:spPr>
      </p:pic>
      <p:sp>
        <p:nvSpPr>
          <p:cNvPr id="2" name="Título 1">
            <a:extLst>
              <a:ext uri="{FF2B5EF4-FFF2-40B4-BE49-F238E27FC236}">
                <a16:creationId xmlns:a16="http://schemas.microsoft.com/office/drawing/2014/main" id="{28492750-E12D-4995-ABCB-5BB846060890}"/>
              </a:ext>
            </a:extLst>
          </p:cNvPr>
          <p:cNvSpPr>
            <a:spLocks noGrp="1"/>
          </p:cNvSpPr>
          <p:nvPr>
            <p:ph type="title"/>
          </p:nvPr>
        </p:nvSpPr>
        <p:spPr>
          <a:xfrm>
            <a:off x="499135" y="572326"/>
            <a:ext cx="2947482" cy="4601183"/>
          </a:xfrm>
        </p:spPr>
        <p:txBody>
          <a:bodyPr rtlCol="0">
            <a:normAutofit/>
          </a:bodyPr>
          <a:lstStyle/>
          <a:p>
            <a:pPr rtl="0"/>
            <a:r>
              <a:rPr lang="pt-BR"/>
              <a:t>Esse sistema</a:t>
            </a:r>
            <a:br>
              <a:rPr lang="pt-BR"/>
            </a:br>
            <a:r>
              <a:rPr lang="pt-BR"/>
              <a:t> é dividido</a:t>
            </a:r>
            <a:br>
              <a:rPr lang="pt-BR"/>
            </a:br>
            <a:r>
              <a:rPr lang="pt-BR"/>
              <a:t> em quatro setores:</a:t>
            </a:r>
            <a:endParaRPr lang="pt-BR" dirty="0"/>
          </a:p>
        </p:txBody>
      </p:sp>
      <p:graphicFrame>
        <p:nvGraphicFramePr>
          <p:cNvPr id="4" name="Espaço Reservado para Conteúdo 3" descr="Espaço reservado para o SmartArt do ícone ">
            <a:extLst>
              <a:ext uri="{FF2B5EF4-FFF2-40B4-BE49-F238E27FC236}">
                <a16:creationId xmlns:a16="http://schemas.microsoft.com/office/drawing/2014/main" id="{F5DF3745-CCEE-4BD3-9E49-A25F9124ACF6}"/>
              </a:ext>
            </a:extLst>
          </p:cNvPr>
          <p:cNvGraphicFramePr>
            <a:graphicFrameLocks noGrp="1"/>
          </p:cNvGraphicFramePr>
          <p:nvPr>
            <p:ph idx="1"/>
            <p:extLst>
              <p:ext uri="{D42A27DB-BD31-4B8C-83A1-F6EECF244321}">
                <p14:modId xmlns:p14="http://schemas.microsoft.com/office/powerpoint/2010/main" val="2104018742"/>
              </p:ext>
            </p:extLst>
          </p:nvPr>
        </p:nvGraphicFramePr>
        <p:xfrm>
          <a:off x="2492829" y="642258"/>
          <a:ext cx="9179218" cy="547884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1159164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012006-F64A-BF4E-F7E1-9F7DEE5F19D0}"/>
              </a:ext>
            </a:extLst>
          </p:cNvPr>
          <p:cNvSpPr>
            <a:spLocks noGrp="1"/>
          </p:cNvSpPr>
          <p:nvPr>
            <p:ph type="title"/>
          </p:nvPr>
        </p:nvSpPr>
        <p:spPr>
          <a:xfrm>
            <a:off x="252919" y="1123837"/>
            <a:ext cx="2947482" cy="4911232"/>
          </a:xfrm>
        </p:spPr>
        <p:txBody>
          <a:bodyPr>
            <a:normAutofit/>
          </a:bodyPr>
          <a:lstStyle/>
          <a:p>
            <a:pPr>
              <a:lnSpc>
                <a:spcPct val="100000"/>
              </a:lnSpc>
            </a:pPr>
            <a:r>
              <a:rPr lang="pt-BR" dirty="0"/>
              <a:t>Cálculo da visita técnica</a:t>
            </a:r>
            <a:br>
              <a:rPr lang="pt-BR" dirty="0"/>
            </a:br>
            <a:r>
              <a:rPr lang="pt-BR" sz="1700" spc="0" dirty="0">
                <a:solidFill>
                  <a:schemeClr val="accent1">
                    <a:lumMod val="20000"/>
                    <a:lumOff val="80000"/>
                  </a:schemeClr>
                </a:solidFill>
                <a:latin typeface="+mn-lt"/>
                <a:ea typeface="+mn-ea"/>
                <a:cs typeface="+mn-cs"/>
              </a:rPr>
              <a:t>Como assim?</a:t>
            </a:r>
            <a:br>
              <a:rPr lang="pt-BR" sz="1700" spc="0" dirty="0">
                <a:solidFill>
                  <a:schemeClr val="accent1">
                    <a:lumMod val="20000"/>
                    <a:lumOff val="80000"/>
                  </a:schemeClr>
                </a:solidFill>
                <a:latin typeface="+mn-lt"/>
                <a:ea typeface="+mn-ea"/>
                <a:cs typeface="+mn-cs"/>
              </a:rPr>
            </a:br>
            <a:br>
              <a:rPr lang="pt-BR" sz="1700" spc="0" dirty="0">
                <a:solidFill>
                  <a:schemeClr val="accent1">
                    <a:lumMod val="20000"/>
                    <a:lumOff val="80000"/>
                  </a:schemeClr>
                </a:solidFill>
                <a:latin typeface="+mn-lt"/>
                <a:ea typeface="+mn-ea"/>
                <a:cs typeface="+mn-cs"/>
              </a:rPr>
            </a:br>
            <a:r>
              <a:rPr lang="pt-BR" sz="1400" dirty="0">
                <a:solidFill>
                  <a:schemeClr val="bg1"/>
                </a:solidFill>
              </a:rPr>
              <a:t>Para toda visita fazemos uma cobrança, posteriormente abatida do valor do serviço, para cobrir gastos de diária do técnico, deslocamentos, combustível, pedágios e tantos outros. </a:t>
            </a:r>
            <a:br>
              <a:rPr lang="pt-BR" sz="1400" dirty="0">
                <a:solidFill>
                  <a:schemeClr val="bg1"/>
                </a:solidFill>
              </a:rPr>
            </a:br>
            <a:br>
              <a:rPr lang="pt-BR" sz="1400" dirty="0">
                <a:solidFill>
                  <a:schemeClr val="bg1"/>
                </a:solidFill>
              </a:rPr>
            </a:br>
            <a:r>
              <a:rPr lang="pt-BR" sz="1400" dirty="0">
                <a:solidFill>
                  <a:schemeClr val="bg1"/>
                </a:solidFill>
              </a:rPr>
              <a:t>Vale lembrar que a visita técnica também é um serviço, mesmo não sendo tão complexo como uma instalação. Por mais que o vendedor faça um contato prévio com o cliente e tenha uma ideia, muitos pontos precisam ser definidos antes de se chegar a uma conclusão segura.</a:t>
            </a:r>
          </a:p>
        </p:txBody>
      </p:sp>
      <p:pic>
        <p:nvPicPr>
          <p:cNvPr id="5" name="Espaço Reservado para Conteúdo 4">
            <a:extLst>
              <a:ext uri="{FF2B5EF4-FFF2-40B4-BE49-F238E27FC236}">
                <a16:creationId xmlns:a16="http://schemas.microsoft.com/office/drawing/2014/main" id="{3E458A6E-80A5-3E1D-0F54-4204486DE439}"/>
              </a:ext>
            </a:extLst>
          </p:cNvPr>
          <p:cNvPicPr>
            <a:picLocks noGrp="1" noChangeAspect="1"/>
          </p:cNvPicPr>
          <p:nvPr>
            <p:ph idx="1"/>
          </p:nvPr>
        </p:nvPicPr>
        <p:blipFill>
          <a:blip r:embed="rId2"/>
          <a:stretch>
            <a:fillRect/>
          </a:stretch>
        </p:blipFill>
        <p:spPr>
          <a:xfrm>
            <a:off x="4671064" y="2405537"/>
            <a:ext cx="5839640" cy="3629532"/>
          </a:xfrm>
        </p:spPr>
      </p:pic>
      <p:sp>
        <p:nvSpPr>
          <p:cNvPr id="6" name="CaixaDeTexto 5">
            <a:extLst>
              <a:ext uri="{FF2B5EF4-FFF2-40B4-BE49-F238E27FC236}">
                <a16:creationId xmlns:a16="http://schemas.microsoft.com/office/drawing/2014/main" id="{04148767-5E6A-1A16-DD4D-F656A34DD627}"/>
              </a:ext>
            </a:extLst>
          </p:cNvPr>
          <p:cNvSpPr txBox="1"/>
          <p:nvPr/>
        </p:nvSpPr>
        <p:spPr>
          <a:xfrm>
            <a:off x="4671064" y="2036205"/>
            <a:ext cx="6484616" cy="369332"/>
          </a:xfrm>
          <a:prstGeom prst="rect">
            <a:avLst/>
          </a:prstGeom>
          <a:noFill/>
        </p:spPr>
        <p:txBody>
          <a:bodyPr wrap="square" rtlCol="0">
            <a:spAutoFit/>
          </a:bodyPr>
          <a:lstStyle/>
          <a:p>
            <a:r>
              <a:rPr lang="pt-BR" sz="1800" dirty="0"/>
              <a:t>O cálculo da visita técnica é feito por:</a:t>
            </a:r>
            <a:endParaRPr lang="pt-BR" dirty="0"/>
          </a:p>
        </p:txBody>
      </p:sp>
    </p:spTree>
    <p:extLst>
      <p:ext uri="{BB962C8B-B14F-4D97-AF65-F5344CB8AC3E}">
        <p14:creationId xmlns:p14="http://schemas.microsoft.com/office/powerpoint/2010/main" val="34107701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9A6C1C00-E42C-EF6E-0D1C-2916E807766F}"/>
              </a:ext>
            </a:extLst>
          </p:cNvPr>
          <p:cNvSpPr>
            <a:spLocks noGrp="1"/>
          </p:cNvSpPr>
          <p:nvPr>
            <p:ph type="title"/>
          </p:nvPr>
        </p:nvSpPr>
        <p:spPr/>
        <p:txBody>
          <a:bodyPr/>
          <a:lstStyle/>
          <a:p>
            <a:r>
              <a:rPr lang="pt-BR" dirty="0"/>
              <a:t>Todas as cotações ficam salvas no nosso Google Drive</a:t>
            </a:r>
          </a:p>
        </p:txBody>
      </p:sp>
      <p:pic>
        <p:nvPicPr>
          <p:cNvPr id="11" name="Espaço Reservado para Imagem 10">
            <a:extLst>
              <a:ext uri="{FF2B5EF4-FFF2-40B4-BE49-F238E27FC236}">
                <a16:creationId xmlns:a16="http://schemas.microsoft.com/office/drawing/2014/main" id="{49521194-6CF7-D34B-8A27-DEFF755B5CED}"/>
              </a:ext>
            </a:extLst>
          </p:cNvPr>
          <p:cNvPicPr>
            <a:picLocks noGrp="1" noChangeAspect="1"/>
          </p:cNvPicPr>
          <p:nvPr>
            <p:ph type="pic" idx="1"/>
          </p:nvPr>
        </p:nvPicPr>
        <p:blipFill rotWithShape="1">
          <a:blip r:embed="rId2"/>
          <a:srcRect l="115" t="1" r="4323" b="971"/>
          <a:stretch/>
        </p:blipFill>
        <p:spPr>
          <a:xfrm>
            <a:off x="2960914" y="1143001"/>
            <a:ext cx="9090720" cy="4672584"/>
          </a:xfrm>
        </p:spPr>
      </p:pic>
      <p:sp>
        <p:nvSpPr>
          <p:cNvPr id="7" name="Espaço Reservado para Texto 6">
            <a:extLst>
              <a:ext uri="{FF2B5EF4-FFF2-40B4-BE49-F238E27FC236}">
                <a16:creationId xmlns:a16="http://schemas.microsoft.com/office/drawing/2014/main" id="{3C6A4726-68AC-608F-DB94-1A7AA56863D1}"/>
              </a:ext>
            </a:extLst>
          </p:cNvPr>
          <p:cNvSpPr>
            <a:spLocks noGrp="1"/>
          </p:cNvSpPr>
          <p:nvPr>
            <p:ph type="body" sz="half" idx="2"/>
          </p:nvPr>
        </p:nvSpPr>
        <p:spPr/>
        <p:txBody>
          <a:bodyPr>
            <a:normAutofit fontScale="85000" lnSpcReduction="10000"/>
          </a:bodyPr>
          <a:lstStyle/>
          <a:p>
            <a:r>
              <a:rPr lang="pt-BR" sz="1800" dirty="0">
                <a:solidFill>
                  <a:schemeClr val="tx2"/>
                </a:solidFill>
              </a:rPr>
              <a:t>Cada cliente tem sua pastinha </a:t>
            </a:r>
            <a:r>
              <a:rPr lang="pt-BR" sz="1800" dirty="0">
                <a:solidFill>
                  <a:schemeClr val="tx2"/>
                </a:solidFill>
                <a:sym typeface="Wingdings" panose="05000000000000000000" pitchFamily="2" charset="2"/>
              </a:rPr>
              <a:t></a:t>
            </a:r>
          </a:p>
          <a:p>
            <a:r>
              <a:rPr lang="pt-BR" sz="1800" dirty="0">
                <a:solidFill>
                  <a:schemeClr val="bg1"/>
                </a:solidFill>
                <a:sym typeface="Wingdings" panose="05000000000000000000" pitchFamily="2" charset="2"/>
              </a:rPr>
              <a:t>SFV = sistema fotovoltaico</a:t>
            </a:r>
          </a:p>
          <a:p>
            <a:r>
              <a:rPr lang="pt-BR" sz="1800" dirty="0">
                <a:solidFill>
                  <a:schemeClr val="bg1"/>
                </a:solidFill>
                <a:sym typeface="Wingdings" panose="05000000000000000000" pitchFamily="2" charset="2"/>
              </a:rPr>
              <a:t>SAS = sistema aquecimento (banho)</a:t>
            </a:r>
          </a:p>
          <a:p>
            <a:r>
              <a:rPr lang="pt-BR" sz="1800" dirty="0">
                <a:solidFill>
                  <a:schemeClr val="bg1"/>
                </a:solidFill>
                <a:sym typeface="Wingdings" panose="05000000000000000000" pitchFamily="2" charset="2"/>
              </a:rPr>
              <a:t>PIS = sistema aquecimento (piscina)</a:t>
            </a:r>
          </a:p>
          <a:p>
            <a:r>
              <a:rPr lang="pt-BR" sz="1800" dirty="0">
                <a:solidFill>
                  <a:schemeClr val="bg1"/>
                </a:solidFill>
                <a:sym typeface="Wingdings" panose="05000000000000000000" pitchFamily="2" charset="2"/>
              </a:rPr>
              <a:t>MAN = manutenção</a:t>
            </a:r>
          </a:p>
        </p:txBody>
      </p:sp>
    </p:spTree>
    <p:extLst>
      <p:ext uri="{BB962C8B-B14F-4D97-AF65-F5344CB8AC3E}">
        <p14:creationId xmlns:p14="http://schemas.microsoft.com/office/powerpoint/2010/main" val="14111163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AE03040A-F886-E038-8883-475369663DAA}"/>
              </a:ext>
            </a:extLst>
          </p:cNvPr>
          <p:cNvSpPr>
            <a:spLocks noGrp="1"/>
          </p:cNvSpPr>
          <p:nvPr>
            <p:ph type="title"/>
          </p:nvPr>
        </p:nvSpPr>
        <p:spPr/>
        <p:txBody>
          <a:bodyPr/>
          <a:lstStyle/>
          <a:p>
            <a:r>
              <a:rPr lang="pt-BR" dirty="0"/>
              <a:t>Assim, podemos resumir a nossa rotina em 6 passos principais:</a:t>
            </a:r>
          </a:p>
        </p:txBody>
      </p:sp>
      <p:sp>
        <p:nvSpPr>
          <p:cNvPr id="6" name="Espaço Reservado para Conteúdo 5">
            <a:extLst>
              <a:ext uri="{FF2B5EF4-FFF2-40B4-BE49-F238E27FC236}">
                <a16:creationId xmlns:a16="http://schemas.microsoft.com/office/drawing/2014/main" id="{A3B1D8A0-33CD-573A-2217-2112B8DF71E0}"/>
              </a:ext>
            </a:extLst>
          </p:cNvPr>
          <p:cNvSpPr>
            <a:spLocks noGrp="1"/>
          </p:cNvSpPr>
          <p:nvPr>
            <p:ph idx="1"/>
          </p:nvPr>
        </p:nvSpPr>
        <p:spPr>
          <a:xfrm>
            <a:off x="3869267" y="864108"/>
            <a:ext cx="7566111" cy="5120640"/>
          </a:xfrm>
        </p:spPr>
        <p:txBody>
          <a:bodyPr/>
          <a:lstStyle/>
          <a:p>
            <a:pPr marL="457200" indent="-457200">
              <a:buFont typeface="+mj-lt"/>
              <a:buAutoNum type="arabicPeriod"/>
            </a:pPr>
            <a:r>
              <a:rPr lang="pt-BR" dirty="0"/>
              <a:t>Consultar a chegada de novos pedidos (pelo sistema, e-mails, mensagens etc.)</a:t>
            </a:r>
          </a:p>
          <a:p>
            <a:pPr marL="457200" indent="-457200">
              <a:buFont typeface="+mj-lt"/>
              <a:buAutoNum type="arabicPeriod"/>
            </a:pPr>
            <a:r>
              <a:rPr lang="pt-BR" dirty="0"/>
              <a:t>Fazer o primeiro contato, para obter informações, e agendar a visita técnica</a:t>
            </a:r>
          </a:p>
          <a:p>
            <a:pPr marL="457200" indent="-457200">
              <a:buFont typeface="+mj-lt"/>
              <a:buAutoNum type="arabicPeriod"/>
            </a:pPr>
            <a:r>
              <a:rPr lang="pt-BR" dirty="0"/>
              <a:t>Recolher as informações obtidas na visita pelo responsável técnico, e confirmar os dados, para assim montar a proposta</a:t>
            </a:r>
          </a:p>
          <a:p>
            <a:pPr marL="457200" indent="-457200">
              <a:buFont typeface="+mj-lt"/>
              <a:buAutoNum type="arabicPeriod"/>
            </a:pPr>
            <a:r>
              <a:rPr lang="pt-BR" dirty="0"/>
              <a:t>Elaborar a proposta e apresentar</a:t>
            </a:r>
          </a:p>
          <a:p>
            <a:pPr marL="457200" indent="-457200">
              <a:buFont typeface="+mj-lt"/>
              <a:buAutoNum type="arabicPeriod"/>
            </a:pPr>
            <a:r>
              <a:rPr lang="pt-BR" dirty="0"/>
              <a:t>Realizar a “venda”, auxiliando o cliente em eventuais dúvidas, e buscar fechar negócio</a:t>
            </a:r>
          </a:p>
          <a:p>
            <a:pPr marL="457200" indent="-457200">
              <a:buFont typeface="+mj-lt"/>
              <a:buAutoNum type="arabicPeriod"/>
            </a:pPr>
            <a:r>
              <a:rPr lang="pt-BR" dirty="0"/>
              <a:t>Aprovada a proposta, acordar forma de pagamento, agendar a data de instalação, e repassar os dados para o financeiro</a:t>
            </a:r>
          </a:p>
          <a:p>
            <a:pPr marL="0" indent="0">
              <a:buNone/>
            </a:pPr>
            <a:r>
              <a:rPr lang="pt-BR" sz="1800" dirty="0">
                <a:solidFill>
                  <a:schemeClr val="accent1"/>
                </a:solidFill>
              </a:rPr>
              <a:t>*buscar sempre acionar o Ricardo para eventuais dúvidas ou dificuldades no processo, pois ele sempre vai dar o suporte necessário. Também consultar antes de firmar datas (visita, instalação </a:t>
            </a:r>
            <a:r>
              <a:rPr lang="pt-BR" sz="1800" dirty="0" err="1">
                <a:solidFill>
                  <a:schemeClr val="accent1"/>
                </a:solidFill>
              </a:rPr>
              <a:t>etc</a:t>
            </a:r>
            <a:r>
              <a:rPr lang="pt-BR" sz="1800" dirty="0">
                <a:solidFill>
                  <a:schemeClr val="accent1"/>
                </a:solidFill>
              </a:rPr>
              <a:t>), para evitar confrontos na agenda.</a:t>
            </a:r>
          </a:p>
        </p:txBody>
      </p:sp>
    </p:spTree>
    <p:extLst>
      <p:ext uri="{BB962C8B-B14F-4D97-AF65-F5344CB8AC3E}">
        <p14:creationId xmlns:p14="http://schemas.microsoft.com/office/powerpoint/2010/main" val="39346890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m 4" descr="Trabalhando">
            <a:extLst>
              <a:ext uri="{FF2B5EF4-FFF2-40B4-BE49-F238E27FC236}">
                <a16:creationId xmlns:a16="http://schemas.microsoft.com/office/drawing/2014/main" id="{BC829010-59E7-4B6E-AE76-EEE7D0ED0D81}"/>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p:blipFill>
        <p:spPr>
          <a:xfrm>
            <a:off x="-31376" y="0"/>
            <a:ext cx="12188932" cy="6858000"/>
          </a:xfrm>
          <a:prstGeom prst="rect">
            <a:avLst/>
          </a:prstGeom>
        </p:spPr>
      </p:pic>
      <p:sp>
        <p:nvSpPr>
          <p:cNvPr id="2" name="Título 1">
            <a:extLst>
              <a:ext uri="{FF2B5EF4-FFF2-40B4-BE49-F238E27FC236}">
                <a16:creationId xmlns:a16="http://schemas.microsoft.com/office/drawing/2014/main" id="{F993299F-3E8A-4BF7-9C3D-B9F22CF94C4E}"/>
              </a:ext>
            </a:extLst>
          </p:cNvPr>
          <p:cNvSpPr>
            <a:spLocks noGrp="1"/>
          </p:cNvSpPr>
          <p:nvPr>
            <p:ph type="ctrTitle"/>
          </p:nvPr>
        </p:nvSpPr>
        <p:spPr>
          <a:xfrm>
            <a:off x="0" y="1691915"/>
            <a:ext cx="6985168" cy="1899877"/>
          </a:xfrm>
        </p:spPr>
        <p:txBody>
          <a:bodyPr rtlCol="0">
            <a:normAutofit/>
          </a:bodyPr>
          <a:lstStyle/>
          <a:p>
            <a:pPr rtl="0"/>
            <a:r>
              <a:rPr lang="pt-BR" dirty="0">
                <a:solidFill>
                  <a:srgbClr val="0070C0"/>
                </a:solidFill>
              </a:rPr>
              <a:t>Obrigado!</a:t>
            </a:r>
          </a:p>
        </p:txBody>
      </p:sp>
      <p:grpSp>
        <p:nvGrpSpPr>
          <p:cNvPr id="4" name="object 5">
            <a:extLst>
              <a:ext uri="{FF2B5EF4-FFF2-40B4-BE49-F238E27FC236}">
                <a16:creationId xmlns:a16="http://schemas.microsoft.com/office/drawing/2014/main" id="{D79120F9-5093-13AA-FA54-2AE8B5B66BB3}"/>
              </a:ext>
            </a:extLst>
          </p:cNvPr>
          <p:cNvGrpSpPr/>
          <p:nvPr/>
        </p:nvGrpSpPr>
        <p:grpSpPr>
          <a:xfrm>
            <a:off x="-1" y="874059"/>
            <a:ext cx="2958353" cy="2857186"/>
            <a:chOff x="6449186" y="431817"/>
            <a:chExt cx="3465829" cy="3105150"/>
          </a:xfrm>
        </p:grpSpPr>
        <p:sp>
          <p:nvSpPr>
            <p:cNvPr id="6" name="object 6">
              <a:extLst>
                <a:ext uri="{FF2B5EF4-FFF2-40B4-BE49-F238E27FC236}">
                  <a16:creationId xmlns:a16="http://schemas.microsoft.com/office/drawing/2014/main" id="{2C517166-7DA8-5247-D002-5A53E1C54F6F}"/>
                </a:ext>
              </a:extLst>
            </p:cNvPr>
            <p:cNvSpPr/>
            <p:nvPr/>
          </p:nvSpPr>
          <p:spPr>
            <a:xfrm>
              <a:off x="6449186" y="3474961"/>
              <a:ext cx="3465829" cy="62230"/>
            </a:xfrm>
            <a:custGeom>
              <a:avLst/>
              <a:gdLst/>
              <a:ahLst/>
              <a:cxnLst/>
              <a:rect l="l" t="t" r="r" b="b"/>
              <a:pathLst>
                <a:path w="3465829" h="62229">
                  <a:moveTo>
                    <a:pt x="3465576" y="0"/>
                  </a:moveTo>
                  <a:lnTo>
                    <a:pt x="0" y="0"/>
                  </a:lnTo>
                  <a:lnTo>
                    <a:pt x="0" y="61747"/>
                  </a:lnTo>
                  <a:lnTo>
                    <a:pt x="3465576" y="61747"/>
                  </a:lnTo>
                  <a:lnTo>
                    <a:pt x="3465576" y="0"/>
                  </a:lnTo>
                  <a:close/>
                </a:path>
              </a:pathLst>
            </a:custGeom>
            <a:solidFill>
              <a:srgbClr val="00AEEF"/>
            </a:solidFill>
          </p:spPr>
          <p:txBody>
            <a:bodyPr wrap="square" lIns="0" tIns="0" rIns="0" bIns="0" rtlCol="0"/>
            <a:lstStyle/>
            <a:p>
              <a:endParaRPr/>
            </a:p>
          </p:txBody>
        </p:sp>
        <p:sp>
          <p:nvSpPr>
            <p:cNvPr id="7" name="object 7">
              <a:extLst>
                <a:ext uri="{FF2B5EF4-FFF2-40B4-BE49-F238E27FC236}">
                  <a16:creationId xmlns:a16="http://schemas.microsoft.com/office/drawing/2014/main" id="{0984D365-A68E-1A13-B3A4-ADB438EB552B}"/>
                </a:ext>
              </a:extLst>
            </p:cNvPr>
            <p:cNvSpPr/>
            <p:nvPr/>
          </p:nvSpPr>
          <p:spPr>
            <a:xfrm>
              <a:off x="7007961" y="1604555"/>
              <a:ext cx="1296670" cy="468630"/>
            </a:xfrm>
            <a:custGeom>
              <a:avLst/>
              <a:gdLst/>
              <a:ahLst/>
              <a:cxnLst/>
              <a:rect l="l" t="t" r="r" b="b"/>
              <a:pathLst>
                <a:path w="1296670" h="468630">
                  <a:moveTo>
                    <a:pt x="229882" y="343941"/>
                  </a:moveTo>
                  <a:lnTo>
                    <a:pt x="212712" y="276682"/>
                  </a:lnTo>
                  <a:lnTo>
                    <a:pt x="186055" y="242239"/>
                  </a:lnTo>
                  <a:lnTo>
                    <a:pt x="142697" y="203606"/>
                  </a:lnTo>
                  <a:lnTo>
                    <a:pt x="125984" y="190487"/>
                  </a:lnTo>
                  <a:lnTo>
                    <a:pt x="90424" y="160705"/>
                  </a:lnTo>
                  <a:lnTo>
                    <a:pt x="68072" y="136296"/>
                  </a:lnTo>
                  <a:lnTo>
                    <a:pt x="56464" y="113906"/>
                  </a:lnTo>
                  <a:lnTo>
                    <a:pt x="53149" y="90182"/>
                  </a:lnTo>
                  <a:lnTo>
                    <a:pt x="58826" y="60960"/>
                  </a:lnTo>
                  <a:lnTo>
                    <a:pt x="74409" y="39192"/>
                  </a:lnTo>
                  <a:lnTo>
                    <a:pt x="97726" y="25603"/>
                  </a:lnTo>
                  <a:lnTo>
                    <a:pt x="126580" y="20916"/>
                  </a:lnTo>
                  <a:lnTo>
                    <a:pt x="160921" y="24930"/>
                  </a:lnTo>
                  <a:lnTo>
                    <a:pt x="195783" y="44843"/>
                  </a:lnTo>
                  <a:lnTo>
                    <a:pt x="209588" y="87198"/>
                  </a:lnTo>
                  <a:lnTo>
                    <a:pt x="210197" y="90182"/>
                  </a:lnTo>
                  <a:lnTo>
                    <a:pt x="216750" y="90182"/>
                  </a:lnTo>
                  <a:lnTo>
                    <a:pt x="217957" y="86004"/>
                  </a:lnTo>
                  <a:lnTo>
                    <a:pt x="218325" y="49834"/>
                  </a:lnTo>
                  <a:lnTo>
                    <a:pt x="219138" y="30670"/>
                  </a:lnTo>
                  <a:lnTo>
                    <a:pt x="220332" y="13131"/>
                  </a:lnTo>
                  <a:lnTo>
                    <a:pt x="220332" y="10160"/>
                  </a:lnTo>
                  <a:lnTo>
                    <a:pt x="219125" y="8953"/>
                  </a:lnTo>
                  <a:lnTo>
                    <a:pt x="209588" y="8953"/>
                  </a:lnTo>
                  <a:lnTo>
                    <a:pt x="204812" y="8369"/>
                  </a:lnTo>
                  <a:lnTo>
                    <a:pt x="181762" y="3530"/>
                  </a:lnTo>
                  <a:lnTo>
                    <a:pt x="168833" y="1651"/>
                  </a:lnTo>
                  <a:lnTo>
                    <a:pt x="154343" y="431"/>
                  </a:lnTo>
                  <a:lnTo>
                    <a:pt x="137947" y="12"/>
                  </a:lnTo>
                  <a:lnTo>
                    <a:pt x="86626" y="7810"/>
                  </a:lnTo>
                  <a:lnTo>
                    <a:pt x="47701" y="29781"/>
                  </a:lnTo>
                  <a:lnTo>
                    <a:pt x="22987" y="63728"/>
                  </a:lnTo>
                  <a:lnTo>
                    <a:pt x="14338" y="107480"/>
                  </a:lnTo>
                  <a:lnTo>
                    <a:pt x="17564" y="137541"/>
                  </a:lnTo>
                  <a:lnTo>
                    <a:pt x="29400" y="168008"/>
                  </a:lnTo>
                  <a:lnTo>
                    <a:pt x="53111" y="200596"/>
                  </a:lnTo>
                  <a:lnTo>
                    <a:pt x="91948" y="237058"/>
                  </a:lnTo>
                  <a:lnTo>
                    <a:pt x="118821" y="259143"/>
                  </a:lnTo>
                  <a:lnTo>
                    <a:pt x="151218" y="288036"/>
                  </a:lnTo>
                  <a:lnTo>
                    <a:pt x="172415" y="313347"/>
                  </a:lnTo>
                  <a:lnTo>
                    <a:pt x="183984" y="338429"/>
                  </a:lnTo>
                  <a:lnTo>
                    <a:pt x="187490" y="366649"/>
                  </a:lnTo>
                  <a:lnTo>
                    <a:pt x="182206" y="395173"/>
                  </a:lnTo>
                  <a:lnTo>
                    <a:pt x="166293" y="420674"/>
                  </a:lnTo>
                  <a:lnTo>
                    <a:pt x="139636" y="439026"/>
                  </a:lnTo>
                  <a:lnTo>
                    <a:pt x="102108" y="446062"/>
                  </a:lnTo>
                  <a:lnTo>
                    <a:pt x="72682" y="442760"/>
                  </a:lnTo>
                  <a:lnTo>
                    <a:pt x="46278" y="432181"/>
                  </a:lnTo>
                  <a:lnTo>
                    <a:pt x="25692" y="413308"/>
                  </a:lnTo>
                  <a:lnTo>
                    <a:pt x="13728" y="385152"/>
                  </a:lnTo>
                  <a:lnTo>
                    <a:pt x="11938" y="376783"/>
                  </a:lnTo>
                  <a:lnTo>
                    <a:pt x="11938" y="358292"/>
                  </a:lnTo>
                  <a:lnTo>
                    <a:pt x="11341" y="356476"/>
                  </a:lnTo>
                  <a:lnTo>
                    <a:pt x="4775" y="356476"/>
                  </a:lnTo>
                  <a:lnTo>
                    <a:pt x="3581" y="359448"/>
                  </a:lnTo>
                  <a:lnTo>
                    <a:pt x="1270" y="390067"/>
                  </a:lnTo>
                  <a:lnTo>
                    <a:pt x="381" y="408190"/>
                  </a:lnTo>
                  <a:lnTo>
                    <a:pt x="0" y="429348"/>
                  </a:lnTo>
                  <a:lnTo>
                    <a:pt x="0" y="445439"/>
                  </a:lnTo>
                  <a:lnTo>
                    <a:pt x="47612" y="464566"/>
                  </a:lnTo>
                  <a:lnTo>
                    <a:pt x="88963" y="468147"/>
                  </a:lnTo>
                  <a:lnTo>
                    <a:pt x="113042" y="466750"/>
                  </a:lnTo>
                  <a:lnTo>
                    <a:pt x="158750" y="454545"/>
                  </a:lnTo>
                  <a:lnTo>
                    <a:pt x="204444" y="418680"/>
                  </a:lnTo>
                  <a:lnTo>
                    <a:pt x="227749" y="365645"/>
                  </a:lnTo>
                  <a:lnTo>
                    <a:pt x="229882" y="343941"/>
                  </a:lnTo>
                  <a:close/>
                </a:path>
                <a:path w="1296670" h="468630">
                  <a:moveTo>
                    <a:pt x="748779" y="9550"/>
                  </a:moveTo>
                  <a:lnTo>
                    <a:pt x="745794" y="8356"/>
                  </a:lnTo>
                  <a:lnTo>
                    <a:pt x="724408" y="8648"/>
                  </a:lnTo>
                  <a:lnTo>
                    <a:pt x="689063" y="10147"/>
                  </a:lnTo>
                  <a:lnTo>
                    <a:pt x="646493" y="8648"/>
                  </a:lnTo>
                  <a:lnTo>
                    <a:pt x="619188" y="8356"/>
                  </a:lnTo>
                  <a:lnTo>
                    <a:pt x="616204" y="9550"/>
                  </a:lnTo>
                  <a:lnTo>
                    <a:pt x="616204" y="15519"/>
                  </a:lnTo>
                  <a:lnTo>
                    <a:pt x="618604" y="16713"/>
                  </a:lnTo>
                  <a:lnTo>
                    <a:pt x="626364" y="16713"/>
                  </a:lnTo>
                  <a:lnTo>
                    <a:pt x="636511" y="17310"/>
                  </a:lnTo>
                  <a:lnTo>
                    <a:pt x="666965" y="52552"/>
                  </a:lnTo>
                  <a:lnTo>
                    <a:pt x="668159" y="256159"/>
                  </a:lnTo>
                  <a:lnTo>
                    <a:pt x="666610" y="300177"/>
                  </a:lnTo>
                  <a:lnTo>
                    <a:pt x="661149" y="339610"/>
                  </a:lnTo>
                  <a:lnTo>
                    <a:pt x="633526" y="402437"/>
                  </a:lnTo>
                  <a:lnTo>
                    <a:pt x="592251" y="433578"/>
                  </a:lnTo>
                  <a:lnTo>
                    <a:pt x="539775" y="445439"/>
                  </a:lnTo>
                  <a:lnTo>
                    <a:pt x="515442" y="444169"/>
                  </a:lnTo>
                  <a:lnTo>
                    <a:pt x="471246" y="429323"/>
                  </a:lnTo>
                  <a:lnTo>
                    <a:pt x="431774" y="391325"/>
                  </a:lnTo>
                  <a:lnTo>
                    <a:pt x="408216" y="321005"/>
                  </a:lnTo>
                  <a:lnTo>
                    <a:pt x="404837" y="265125"/>
                  </a:lnTo>
                  <a:lnTo>
                    <a:pt x="404990" y="89255"/>
                  </a:lnTo>
                  <a:lnTo>
                    <a:pt x="407708" y="38760"/>
                  </a:lnTo>
                  <a:lnTo>
                    <a:pt x="438873" y="16713"/>
                  </a:lnTo>
                  <a:lnTo>
                    <a:pt x="445427" y="16713"/>
                  </a:lnTo>
                  <a:lnTo>
                    <a:pt x="447827" y="15519"/>
                  </a:lnTo>
                  <a:lnTo>
                    <a:pt x="447827" y="9550"/>
                  </a:lnTo>
                  <a:lnTo>
                    <a:pt x="444830" y="8356"/>
                  </a:lnTo>
                  <a:lnTo>
                    <a:pt x="422224" y="8648"/>
                  </a:lnTo>
                  <a:lnTo>
                    <a:pt x="379158" y="10147"/>
                  </a:lnTo>
                  <a:lnTo>
                    <a:pt x="331800" y="8648"/>
                  </a:lnTo>
                  <a:lnTo>
                    <a:pt x="303923" y="8356"/>
                  </a:lnTo>
                  <a:lnTo>
                    <a:pt x="300926" y="9550"/>
                  </a:lnTo>
                  <a:lnTo>
                    <a:pt x="300926" y="15519"/>
                  </a:lnTo>
                  <a:lnTo>
                    <a:pt x="303326" y="16713"/>
                  </a:lnTo>
                  <a:lnTo>
                    <a:pt x="311086" y="16713"/>
                  </a:lnTo>
                  <a:lnTo>
                    <a:pt x="321233" y="17310"/>
                  </a:lnTo>
                  <a:lnTo>
                    <a:pt x="351675" y="52552"/>
                  </a:lnTo>
                  <a:lnTo>
                    <a:pt x="352882" y="181508"/>
                  </a:lnTo>
                  <a:lnTo>
                    <a:pt x="352882" y="268693"/>
                  </a:lnTo>
                  <a:lnTo>
                    <a:pt x="356882" y="326072"/>
                  </a:lnTo>
                  <a:lnTo>
                    <a:pt x="367880" y="369392"/>
                  </a:lnTo>
                  <a:lnTo>
                    <a:pt x="404837" y="425742"/>
                  </a:lnTo>
                  <a:lnTo>
                    <a:pt x="439089" y="449249"/>
                  </a:lnTo>
                  <a:lnTo>
                    <a:pt x="506018" y="467144"/>
                  </a:lnTo>
                  <a:lnTo>
                    <a:pt x="527837" y="468134"/>
                  </a:lnTo>
                  <a:lnTo>
                    <a:pt x="555879" y="466610"/>
                  </a:lnTo>
                  <a:lnTo>
                    <a:pt x="618451" y="446976"/>
                  </a:lnTo>
                  <a:lnTo>
                    <a:pt x="650849" y="423951"/>
                  </a:lnTo>
                  <a:lnTo>
                    <a:pt x="679589" y="387235"/>
                  </a:lnTo>
                  <a:lnTo>
                    <a:pt x="696226" y="342963"/>
                  </a:lnTo>
                  <a:lnTo>
                    <a:pt x="703910" y="294551"/>
                  </a:lnTo>
                  <a:lnTo>
                    <a:pt x="705777" y="245389"/>
                  </a:lnTo>
                  <a:lnTo>
                    <a:pt x="705929" y="89255"/>
                  </a:lnTo>
                  <a:lnTo>
                    <a:pt x="706285" y="67652"/>
                  </a:lnTo>
                  <a:lnTo>
                    <a:pt x="712419" y="29044"/>
                  </a:lnTo>
                  <a:lnTo>
                    <a:pt x="739813" y="16713"/>
                  </a:lnTo>
                  <a:lnTo>
                    <a:pt x="746379" y="16713"/>
                  </a:lnTo>
                  <a:lnTo>
                    <a:pt x="748779" y="15519"/>
                  </a:lnTo>
                  <a:lnTo>
                    <a:pt x="748779" y="9550"/>
                  </a:lnTo>
                  <a:close/>
                </a:path>
                <a:path w="1296670" h="468630">
                  <a:moveTo>
                    <a:pt x="1296314" y="8940"/>
                  </a:moveTo>
                  <a:lnTo>
                    <a:pt x="1292136" y="8369"/>
                  </a:lnTo>
                  <a:lnTo>
                    <a:pt x="1268222" y="8648"/>
                  </a:lnTo>
                  <a:lnTo>
                    <a:pt x="1234808" y="10147"/>
                  </a:lnTo>
                  <a:lnTo>
                    <a:pt x="1192822" y="8648"/>
                  </a:lnTo>
                  <a:lnTo>
                    <a:pt x="1165529" y="8369"/>
                  </a:lnTo>
                  <a:lnTo>
                    <a:pt x="1160780" y="8940"/>
                  </a:lnTo>
                  <a:lnTo>
                    <a:pt x="1160780" y="14935"/>
                  </a:lnTo>
                  <a:lnTo>
                    <a:pt x="1161351" y="16713"/>
                  </a:lnTo>
                  <a:lnTo>
                    <a:pt x="1165529" y="16713"/>
                  </a:lnTo>
                  <a:lnTo>
                    <a:pt x="1177925" y="17310"/>
                  </a:lnTo>
                  <a:lnTo>
                    <a:pt x="1213154" y="35293"/>
                  </a:lnTo>
                  <a:lnTo>
                    <a:pt x="1218082" y="76428"/>
                  </a:lnTo>
                  <a:lnTo>
                    <a:pt x="1224673" y="379755"/>
                  </a:lnTo>
                  <a:lnTo>
                    <a:pt x="1202524" y="356006"/>
                  </a:lnTo>
                  <a:lnTo>
                    <a:pt x="1125982" y="272199"/>
                  </a:lnTo>
                  <a:lnTo>
                    <a:pt x="1081341" y="223913"/>
                  </a:lnTo>
                  <a:lnTo>
                    <a:pt x="977366" y="112191"/>
                  </a:lnTo>
                  <a:lnTo>
                    <a:pt x="880567" y="7315"/>
                  </a:lnTo>
                  <a:lnTo>
                    <a:pt x="875004" y="2146"/>
                  </a:lnTo>
                  <a:lnTo>
                    <a:pt x="870572" y="0"/>
                  </a:lnTo>
                  <a:lnTo>
                    <a:pt x="867524" y="1397"/>
                  </a:lnTo>
                  <a:lnTo>
                    <a:pt x="865479" y="6197"/>
                  </a:lnTo>
                  <a:lnTo>
                    <a:pt x="864349" y="15367"/>
                  </a:lnTo>
                  <a:lnTo>
                    <a:pt x="863993" y="29845"/>
                  </a:lnTo>
                  <a:lnTo>
                    <a:pt x="863409" y="371983"/>
                  </a:lnTo>
                  <a:lnTo>
                    <a:pt x="862698" y="406184"/>
                  </a:lnTo>
                  <a:lnTo>
                    <a:pt x="845489" y="447840"/>
                  </a:lnTo>
                  <a:lnTo>
                    <a:pt x="825766" y="451434"/>
                  </a:lnTo>
                  <a:lnTo>
                    <a:pt x="818019" y="451434"/>
                  </a:lnTo>
                  <a:lnTo>
                    <a:pt x="816229" y="452628"/>
                  </a:lnTo>
                  <a:lnTo>
                    <a:pt x="816229" y="459168"/>
                  </a:lnTo>
                  <a:lnTo>
                    <a:pt x="819810" y="459790"/>
                  </a:lnTo>
                  <a:lnTo>
                    <a:pt x="845312" y="459511"/>
                  </a:lnTo>
                  <a:lnTo>
                    <a:pt x="883107" y="457974"/>
                  </a:lnTo>
                  <a:lnTo>
                    <a:pt x="922896" y="459511"/>
                  </a:lnTo>
                  <a:lnTo>
                    <a:pt x="953554" y="459790"/>
                  </a:lnTo>
                  <a:lnTo>
                    <a:pt x="957148" y="458597"/>
                  </a:lnTo>
                  <a:lnTo>
                    <a:pt x="957148" y="452628"/>
                  </a:lnTo>
                  <a:lnTo>
                    <a:pt x="955357" y="451434"/>
                  </a:lnTo>
                  <a:lnTo>
                    <a:pt x="947026" y="451294"/>
                  </a:lnTo>
                  <a:lnTo>
                    <a:pt x="939673" y="450761"/>
                  </a:lnTo>
                  <a:lnTo>
                    <a:pt x="905268" y="429768"/>
                  </a:lnTo>
                  <a:lnTo>
                    <a:pt x="899223" y="378561"/>
                  </a:lnTo>
                  <a:lnTo>
                    <a:pt x="891463" y="92532"/>
                  </a:lnTo>
                  <a:lnTo>
                    <a:pt x="934618" y="140665"/>
                  </a:lnTo>
                  <a:lnTo>
                    <a:pt x="1006335" y="219506"/>
                  </a:lnTo>
                  <a:lnTo>
                    <a:pt x="1047305" y="263931"/>
                  </a:lnTo>
                  <a:lnTo>
                    <a:pt x="1097432" y="317093"/>
                  </a:lnTo>
                  <a:lnTo>
                    <a:pt x="1146505" y="368134"/>
                  </a:lnTo>
                  <a:lnTo>
                    <a:pt x="1184935" y="407517"/>
                  </a:lnTo>
                  <a:lnTo>
                    <a:pt x="1222654" y="445071"/>
                  </a:lnTo>
                  <a:lnTo>
                    <a:pt x="1246746" y="463969"/>
                  </a:lnTo>
                  <a:lnTo>
                    <a:pt x="1249349" y="462889"/>
                  </a:lnTo>
                  <a:lnTo>
                    <a:pt x="1251000" y="457555"/>
                  </a:lnTo>
                  <a:lnTo>
                    <a:pt x="1251864" y="444830"/>
                  </a:lnTo>
                  <a:lnTo>
                    <a:pt x="1252118" y="421551"/>
                  </a:lnTo>
                  <a:lnTo>
                    <a:pt x="1253324" y="71640"/>
                  </a:lnTo>
                  <a:lnTo>
                    <a:pt x="1253998" y="48831"/>
                  </a:lnTo>
                  <a:lnTo>
                    <a:pt x="1256969" y="33223"/>
                  </a:lnTo>
                  <a:lnTo>
                    <a:pt x="1263650" y="23533"/>
                  </a:lnTo>
                  <a:lnTo>
                    <a:pt x="1275422" y="18503"/>
                  </a:lnTo>
                  <a:lnTo>
                    <a:pt x="1282585" y="16713"/>
                  </a:lnTo>
                  <a:lnTo>
                    <a:pt x="1293914" y="16713"/>
                  </a:lnTo>
                  <a:lnTo>
                    <a:pt x="1296314" y="14935"/>
                  </a:lnTo>
                  <a:lnTo>
                    <a:pt x="1296314" y="8940"/>
                  </a:lnTo>
                  <a:close/>
                </a:path>
              </a:pathLst>
            </a:custGeom>
            <a:solidFill>
              <a:srgbClr val="EBAF3B"/>
            </a:solidFill>
          </p:spPr>
          <p:txBody>
            <a:bodyPr wrap="square" lIns="0" tIns="0" rIns="0" bIns="0" rtlCol="0"/>
            <a:lstStyle/>
            <a:p>
              <a:endParaRPr/>
            </a:p>
          </p:txBody>
        </p:sp>
        <p:sp>
          <p:nvSpPr>
            <p:cNvPr id="8" name="object 8">
              <a:extLst>
                <a:ext uri="{FF2B5EF4-FFF2-40B4-BE49-F238E27FC236}">
                  <a16:creationId xmlns:a16="http://schemas.microsoft.com/office/drawing/2014/main" id="{EE7F48C3-2C3C-7580-332A-22C2C31C2E94}"/>
                </a:ext>
              </a:extLst>
            </p:cNvPr>
            <p:cNvSpPr/>
            <p:nvPr/>
          </p:nvSpPr>
          <p:spPr>
            <a:xfrm>
              <a:off x="8404580" y="1604568"/>
              <a:ext cx="1151890" cy="468630"/>
            </a:xfrm>
            <a:custGeom>
              <a:avLst/>
              <a:gdLst/>
              <a:ahLst/>
              <a:cxnLst/>
              <a:rect l="l" t="t" r="r" b="b"/>
              <a:pathLst>
                <a:path w="1151890" h="468630">
                  <a:moveTo>
                    <a:pt x="451421" y="453199"/>
                  </a:moveTo>
                  <a:lnTo>
                    <a:pt x="449033" y="451421"/>
                  </a:lnTo>
                  <a:lnTo>
                    <a:pt x="434098" y="451421"/>
                  </a:lnTo>
                  <a:lnTo>
                    <a:pt x="422744" y="449605"/>
                  </a:lnTo>
                  <a:lnTo>
                    <a:pt x="372795" y="427367"/>
                  </a:lnTo>
                  <a:lnTo>
                    <a:pt x="322783" y="375932"/>
                  </a:lnTo>
                  <a:lnTo>
                    <a:pt x="293192" y="339826"/>
                  </a:lnTo>
                  <a:lnTo>
                    <a:pt x="260896" y="298881"/>
                  </a:lnTo>
                  <a:lnTo>
                    <a:pt x="236410" y="267487"/>
                  </a:lnTo>
                  <a:lnTo>
                    <a:pt x="225691" y="253746"/>
                  </a:lnTo>
                  <a:lnTo>
                    <a:pt x="259664" y="217512"/>
                  </a:lnTo>
                  <a:lnTo>
                    <a:pt x="281978" y="182778"/>
                  </a:lnTo>
                  <a:lnTo>
                    <a:pt x="297942" y="115824"/>
                  </a:lnTo>
                  <a:lnTo>
                    <a:pt x="293598" y="87274"/>
                  </a:lnTo>
                  <a:lnTo>
                    <a:pt x="282943" y="63804"/>
                  </a:lnTo>
                  <a:lnTo>
                    <a:pt x="269494" y="46050"/>
                  </a:lnTo>
                  <a:lnTo>
                    <a:pt x="256768" y="34632"/>
                  </a:lnTo>
                  <a:lnTo>
                    <a:pt x="247789" y="29756"/>
                  </a:lnTo>
                  <a:lnTo>
                    <a:pt x="247789" y="146900"/>
                  </a:lnTo>
                  <a:lnTo>
                    <a:pt x="245033" y="178384"/>
                  </a:lnTo>
                  <a:lnTo>
                    <a:pt x="225882" y="224802"/>
                  </a:lnTo>
                  <a:lnTo>
                    <a:pt x="189204" y="248094"/>
                  </a:lnTo>
                  <a:lnTo>
                    <a:pt x="166598" y="250190"/>
                  </a:lnTo>
                  <a:lnTo>
                    <a:pt x="146977" y="249453"/>
                  </a:lnTo>
                  <a:lnTo>
                    <a:pt x="103911" y="240639"/>
                  </a:lnTo>
                  <a:lnTo>
                    <a:pt x="99720" y="236448"/>
                  </a:lnTo>
                  <a:lnTo>
                    <a:pt x="99720" y="34632"/>
                  </a:lnTo>
                  <a:lnTo>
                    <a:pt x="144500" y="27470"/>
                  </a:lnTo>
                  <a:lnTo>
                    <a:pt x="187591" y="35623"/>
                  </a:lnTo>
                  <a:lnTo>
                    <a:pt x="220103" y="59182"/>
                  </a:lnTo>
                  <a:lnTo>
                    <a:pt x="240639" y="96735"/>
                  </a:lnTo>
                  <a:lnTo>
                    <a:pt x="247789" y="146900"/>
                  </a:lnTo>
                  <a:lnTo>
                    <a:pt x="247789" y="29756"/>
                  </a:lnTo>
                  <a:lnTo>
                    <a:pt x="243611" y="27470"/>
                  </a:lnTo>
                  <a:lnTo>
                    <a:pt x="231635" y="20942"/>
                  </a:lnTo>
                  <a:lnTo>
                    <a:pt x="204368" y="12979"/>
                  </a:lnTo>
                  <a:lnTo>
                    <a:pt x="182702" y="10147"/>
                  </a:lnTo>
                  <a:lnTo>
                    <a:pt x="175983" y="9258"/>
                  </a:lnTo>
                  <a:lnTo>
                    <a:pt x="147485" y="8356"/>
                  </a:lnTo>
                  <a:lnTo>
                    <a:pt x="129590" y="8636"/>
                  </a:lnTo>
                  <a:lnTo>
                    <a:pt x="77012" y="10147"/>
                  </a:lnTo>
                  <a:lnTo>
                    <a:pt x="31013" y="8636"/>
                  </a:lnTo>
                  <a:lnTo>
                    <a:pt x="9563" y="8356"/>
                  </a:lnTo>
                  <a:lnTo>
                    <a:pt x="2984" y="8356"/>
                  </a:lnTo>
                  <a:lnTo>
                    <a:pt x="0" y="9550"/>
                  </a:lnTo>
                  <a:lnTo>
                    <a:pt x="0" y="15519"/>
                  </a:lnTo>
                  <a:lnTo>
                    <a:pt x="2400" y="16713"/>
                  </a:lnTo>
                  <a:lnTo>
                    <a:pt x="10134" y="16713"/>
                  </a:lnTo>
                  <a:lnTo>
                    <a:pt x="20269" y="17297"/>
                  </a:lnTo>
                  <a:lnTo>
                    <a:pt x="50736" y="52552"/>
                  </a:lnTo>
                  <a:lnTo>
                    <a:pt x="51879" y="327507"/>
                  </a:lnTo>
                  <a:lnTo>
                    <a:pt x="51562" y="363474"/>
                  </a:lnTo>
                  <a:lnTo>
                    <a:pt x="48958" y="416179"/>
                  </a:lnTo>
                  <a:lnTo>
                    <a:pt x="26276" y="450227"/>
                  </a:lnTo>
                  <a:lnTo>
                    <a:pt x="19113" y="451421"/>
                  </a:lnTo>
                  <a:lnTo>
                    <a:pt x="10134" y="451421"/>
                  </a:lnTo>
                  <a:lnTo>
                    <a:pt x="8940" y="453199"/>
                  </a:lnTo>
                  <a:lnTo>
                    <a:pt x="8940" y="458584"/>
                  </a:lnTo>
                  <a:lnTo>
                    <a:pt x="11925" y="459790"/>
                  </a:lnTo>
                  <a:lnTo>
                    <a:pt x="18491" y="459790"/>
                  </a:lnTo>
                  <a:lnTo>
                    <a:pt x="34734" y="459498"/>
                  </a:lnTo>
                  <a:lnTo>
                    <a:pt x="74650" y="457974"/>
                  </a:lnTo>
                  <a:lnTo>
                    <a:pt x="123164" y="459498"/>
                  </a:lnTo>
                  <a:lnTo>
                    <a:pt x="148056" y="459790"/>
                  </a:lnTo>
                  <a:lnTo>
                    <a:pt x="154647" y="459790"/>
                  </a:lnTo>
                  <a:lnTo>
                    <a:pt x="157619" y="457974"/>
                  </a:lnTo>
                  <a:lnTo>
                    <a:pt x="157619" y="453199"/>
                  </a:lnTo>
                  <a:lnTo>
                    <a:pt x="156425" y="451421"/>
                  </a:lnTo>
                  <a:lnTo>
                    <a:pt x="152857" y="451421"/>
                  </a:lnTo>
                  <a:lnTo>
                    <a:pt x="147574" y="451205"/>
                  </a:lnTo>
                  <a:lnTo>
                    <a:pt x="108305" y="438200"/>
                  </a:lnTo>
                  <a:lnTo>
                    <a:pt x="100977" y="393407"/>
                  </a:lnTo>
                  <a:lnTo>
                    <a:pt x="99771" y="327507"/>
                  </a:lnTo>
                  <a:lnTo>
                    <a:pt x="99720" y="269303"/>
                  </a:lnTo>
                  <a:lnTo>
                    <a:pt x="100888" y="267487"/>
                  </a:lnTo>
                  <a:lnTo>
                    <a:pt x="103911" y="267487"/>
                  </a:lnTo>
                  <a:lnTo>
                    <a:pt x="177330" y="268693"/>
                  </a:lnTo>
                  <a:lnTo>
                    <a:pt x="180924" y="268693"/>
                  </a:lnTo>
                  <a:lnTo>
                    <a:pt x="182702" y="269887"/>
                  </a:lnTo>
                  <a:lnTo>
                    <a:pt x="185102" y="272288"/>
                  </a:lnTo>
                  <a:lnTo>
                    <a:pt x="196786" y="288023"/>
                  </a:lnTo>
                  <a:lnTo>
                    <a:pt x="231127" y="335165"/>
                  </a:lnTo>
                  <a:lnTo>
                    <a:pt x="250190" y="360641"/>
                  </a:lnTo>
                  <a:lnTo>
                    <a:pt x="273532" y="391325"/>
                  </a:lnTo>
                  <a:lnTo>
                    <a:pt x="312153" y="435216"/>
                  </a:lnTo>
                  <a:lnTo>
                    <a:pt x="356031" y="457238"/>
                  </a:lnTo>
                  <a:lnTo>
                    <a:pt x="394703" y="459790"/>
                  </a:lnTo>
                  <a:lnTo>
                    <a:pt x="447827" y="459790"/>
                  </a:lnTo>
                  <a:lnTo>
                    <a:pt x="451421" y="458584"/>
                  </a:lnTo>
                  <a:lnTo>
                    <a:pt x="451421" y="453199"/>
                  </a:lnTo>
                  <a:close/>
                </a:path>
                <a:path w="1151890" h="468630">
                  <a:moveTo>
                    <a:pt x="610247" y="453186"/>
                  </a:moveTo>
                  <a:lnTo>
                    <a:pt x="609053" y="451408"/>
                  </a:lnTo>
                  <a:lnTo>
                    <a:pt x="605459" y="451408"/>
                  </a:lnTo>
                  <a:lnTo>
                    <a:pt x="593140" y="450672"/>
                  </a:lnTo>
                  <a:lnTo>
                    <a:pt x="557161" y="428282"/>
                  </a:lnTo>
                  <a:lnTo>
                    <a:pt x="552691" y="363474"/>
                  </a:lnTo>
                  <a:lnTo>
                    <a:pt x="552323" y="286600"/>
                  </a:lnTo>
                  <a:lnTo>
                    <a:pt x="552475" y="89242"/>
                  </a:lnTo>
                  <a:lnTo>
                    <a:pt x="555205" y="38823"/>
                  </a:lnTo>
                  <a:lnTo>
                    <a:pt x="586333" y="16700"/>
                  </a:lnTo>
                  <a:lnTo>
                    <a:pt x="592912" y="16700"/>
                  </a:lnTo>
                  <a:lnTo>
                    <a:pt x="595312" y="15506"/>
                  </a:lnTo>
                  <a:lnTo>
                    <a:pt x="595312" y="9537"/>
                  </a:lnTo>
                  <a:lnTo>
                    <a:pt x="592328" y="8343"/>
                  </a:lnTo>
                  <a:lnTo>
                    <a:pt x="569480" y="8636"/>
                  </a:lnTo>
                  <a:lnTo>
                    <a:pt x="527240" y="10134"/>
                  </a:lnTo>
                  <a:lnTo>
                    <a:pt x="484251" y="8636"/>
                  </a:lnTo>
                  <a:lnTo>
                    <a:pt x="460362" y="8343"/>
                  </a:lnTo>
                  <a:lnTo>
                    <a:pt x="457390" y="9537"/>
                  </a:lnTo>
                  <a:lnTo>
                    <a:pt x="457390" y="15506"/>
                  </a:lnTo>
                  <a:lnTo>
                    <a:pt x="459752" y="16700"/>
                  </a:lnTo>
                  <a:lnTo>
                    <a:pt x="466331" y="16700"/>
                  </a:lnTo>
                  <a:lnTo>
                    <a:pt x="474103" y="17284"/>
                  </a:lnTo>
                  <a:lnTo>
                    <a:pt x="500964" y="52539"/>
                  </a:lnTo>
                  <a:lnTo>
                    <a:pt x="502119" y="327507"/>
                  </a:lnTo>
                  <a:lnTo>
                    <a:pt x="501802" y="363474"/>
                  </a:lnTo>
                  <a:lnTo>
                    <a:pt x="499186" y="416166"/>
                  </a:lnTo>
                  <a:lnTo>
                    <a:pt x="476478" y="450215"/>
                  </a:lnTo>
                  <a:lnTo>
                    <a:pt x="469315" y="451408"/>
                  </a:lnTo>
                  <a:lnTo>
                    <a:pt x="460362" y="451408"/>
                  </a:lnTo>
                  <a:lnTo>
                    <a:pt x="459168" y="453186"/>
                  </a:lnTo>
                  <a:lnTo>
                    <a:pt x="459168" y="458571"/>
                  </a:lnTo>
                  <a:lnTo>
                    <a:pt x="462153" y="459778"/>
                  </a:lnTo>
                  <a:lnTo>
                    <a:pt x="485013" y="459498"/>
                  </a:lnTo>
                  <a:lnTo>
                    <a:pt x="527240" y="457962"/>
                  </a:lnTo>
                  <a:lnTo>
                    <a:pt x="575779" y="459498"/>
                  </a:lnTo>
                  <a:lnTo>
                    <a:pt x="607237" y="459778"/>
                  </a:lnTo>
                  <a:lnTo>
                    <a:pt x="610247" y="457962"/>
                  </a:lnTo>
                  <a:lnTo>
                    <a:pt x="610247" y="453186"/>
                  </a:lnTo>
                  <a:close/>
                </a:path>
                <a:path w="1151890" h="468630">
                  <a:moveTo>
                    <a:pt x="1151813" y="223901"/>
                  </a:moveTo>
                  <a:lnTo>
                    <a:pt x="1147241" y="174332"/>
                  </a:lnTo>
                  <a:lnTo>
                    <a:pt x="1134033" y="130225"/>
                  </a:lnTo>
                  <a:lnTo>
                    <a:pt x="1112989" y="91922"/>
                  </a:lnTo>
                  <a:lnTo>
                    <a:pt x="1094511" y="70815"/>
                  </a:lnTo>
                  <a:lnTo>
                    <a:pt x="1094511" y="240626"/>
                  </a:lnTo>
                  <a:lnTo>
                    <a:pt x="1088199" y="306679"/>
                  </a:lnTo>
                  <a:lnTo>
                    <a:pt x="1071232" y="357212"/>
                  </a:lnTo>
                  <a:lnTo>
                    <a:pt x="1046556" y="394182"/>
                  </a:lnTo>
                  <a:lnTo>
                    <a:pt x="1017117" y="419531"/>
                  </a:lnTo>
                  <a:lnTo>
                    <a:pt x="955738" y="443204"/>
                  </a:lnTo>
                  <a:lnTo>
                    <a:pt x="929678" y="445427"/>
                  </a:lnTo>
                  <a:lnTo>
                    <a:pt x="885253" y="440055"/>
                  </a:lnTo>
                  <a:lnTo>
                    <a:pt x="844804" y="424421"/>
                  </a:lnTo>
                  <a:lnTo>
                    <a:pt x="809358" y="399224"/>
                  </a:lnTo>
                  <a:lnTo>
                    <a:pt x="779970" y="365163"/>
                  </a:lnTo>
                  <a:lnTo>
                    <a:pt x="757694" y="322922"/>
                  </a:lnTo>
                  <a:lnTo>
                    <a:pt x="743559" y="273215"/>
                  </a:lnTo>
                  <a:lnTo>
                    <a:pt x="738619" y="216750"/>
                  </a:lnTo>
                  <a:lnTo>
                    <a:pt x="744601" y="156794"/>
                  </a:lnTo>
                  <a:lnTo>
                    <a:pt x="761657" y="107696"/>
                  </a:lnTo>
                  <a:lnTo>
                    <a:pt x="788390" y="69469"/>
                  </a:lnTo>
                  <a:lnTo>
                    <a:pt x="823429" y="42151"/>
                  </a:lnTo>
                  <a:lnTo>
                    <a:pt x="865416" y="25742"/>
                  </a:lnTo>
                  <a:lnTo>
                    <a:pt x="912964" y="20269"/>
                  </a:lnTo>
                  <a:lnTo>
                    <a:pt x="952728" y="24955"/>
                  </a:lnTo>
                  <a:lnTo>
                    <a:pt x="990219" y="38887"/>
                  </a:lnTo>
                  <a:lnTo>
                    <a:pt x="1024026" y="61874"/>
                  </a:lnTo>
                  <a:lnTo>
                    <a:pt x="1052766" y="93738"/>
                  </a:lnTo>
                  <a:lnTo>
                    <a:pt x="1075016" y="134264"/>
                  </a:lnTo>
                  <a:lnTo>
                    <a:pt x="1089406" y="183299"/>
                  </a:lnTo>
                  <a:lnTo>
                    <a:pt x="1094511" y="240626"/>
                  </a:lnTo>
                  <a:lnTo>
                    <a:pt x="1094511" y="70815"/>
                  </a:lnTo>
                  <a:lnTo>
                    <a:pt x="1084859" y="59778"/>
                  </a:lnTo>
                  <a:lnTo>
                    <a:pt x="1050442" y="34163"/>
                  </a:lnTo>
                  <a:lnTo>
                    <a:pt x="1020826" y="20269"/>
                  </a:lnTo>
                  <a:lnTo>
                    <a:pt x="1010488" y="15417"/>
                  </a:lnTo>
                  <a:lnTo>
                    <a:pt x="965796" y="3911"/>
                  </a:lnTo>
                  <a:lnTo>
                    <a:pt x="917143" y="0"/>
                  </a:lnTo>
                  <a:lnTo>
                    <a:pt x="859713" y="6057"/>
                  </a:lnTo>
                  <a:lnTo>
                    <a:pt x="810844" y="22872"/>
                  </a:lnTo>
                  <a:lnTo>
                    <a:pt x="770267" y="48361"/>
                  </a:lnTo>
                  <a:lnTo>
                    <a:pt x="737704" y="80454"/>
                  </a:lnTo>
                  <a:lnTo>
                    <a:pt x="712863" y="117081"/>
                  </a:lnTo>
                  <a:lnTo>
                    <a:pt x="695464" y="156171"/>
                  </a:lnTo>
                  <a:lnTo>
                    <a:pt x="685228" y="195668"/>
                  </a:lnTo>
                  <a:lnTo>
                    <a:pt x="681888" y="233476"/>
                  </a:lnTo>
                  <a:lnTo>
                    <a:pt x="685126" y="274408"/>
                  </a:lnTo>
                  <a:lnTo>
                    <a:pt x="695083" y="315480"/>
                  </a:lnTo>
                  <a:lnTo>
                    <a:pt x="712050" y="354939"/>
                  </a:lnTo>
                  <a:lnTo>
                    <a:pt x="736371" y="391096"/>
                  </a:lnTo>
                  <a:lnTo>
                    <a:pt x="768362" y="422224"/>
                  </a:lnTo>
                  <a:lnTo>
                    <a:pt x="808329" y="446582"/>
                  </a:lnTo>
                  <a:lnTo>
                    <a:pt x="856627" y="462457"/>
                  </a:lnTo>
                  <a:lnTo>
                    <a:pt x="913549" y="468134"/>
                  </a:lnTo>
                  <a:lnTo>
                    <a:pt x="965098" y="463130"/>
                  </a:lnTo>
                  <a:lnTo>
                    <a:pt x="1011491" y="448779"/>
                  </a:lnTo>
                  <a:lnTo>
                    <a:pt x="1017511" y="445427"/>
                  </a:lnTo>
                  <a:lnTo>
                    <a:pt x="1052182" y="426123"/>
                  </a:lnTo>
                  <a:lnTo>
                    <a:pt x="1086650" y="396176"/>
                  </a:lnTo>
                  <a:lnTo>
                    <a:pt x="1114374" y="359956"/>
                  </a:lnTo>
                  <a:lnTo>
                    <a:pt x="1134821" y="318490"/>
                  </a:lnTo>
                  <a:lnTo>
                    <a:pt x="1147470" y="272796"/>
                  </a:lnTo>
                  <a:lnTo>
                    <a:pt x="1151813" y="223901"/>
                  </a:lnTo>
                  <a:close/>
                </a:path>
              </a:pathLst>
            </a:custGeom>
            <a:solidFill>
              <a:srgbClr val="55A7DD"/>
            </a:solidFill>
          </p:spPr>
          <p:txBody>
            <a:bodyPr wrap="square" lIns="0" tIns="0" rIns="0" bIns="0" rtlCol="0"/>
            <a:lstStyle/>
            <a:p>
              <a:endParaRPr/>
            </a:p>
          </p:txBody>
        </p:sp>
        <p:pic>
          <p:nvPicPr>
            <p:cNvPr id="9" name="object 9">
              <a:extLst>
                <a:ext uri="{FF2B5EF4-FFF2-40B4-BE49-F238E27FC236}">
                  <a16:creationId xmlns:a16="http://schemas.microsoft.com/office/drawing/2014/main" id="{ACFD4235-3612-E2E9-CEBB-CC4B05D92EC9}"/>
                </a:ext>
              </a:extLst>
            </p:cNvPr>
            <p:cNvPicPr/>
            <p:nvPr/>
          </p:nvPicPr>
          <p:blipFill>
            <a:blip r:embed="rId5" cstate="print"/>
            <a:stretch>
              <a:fillRect/>
            </a:stretch>
          </p:blipFill>
          <p:spPr>
            <a:xfrm>
              <a:off x="7456084" y="2171232"/>
              <a:ext cx="85775" cy="154774"/>
            </a:xfrm>
            <a:prstGeom prst="rect">
              <a:avLst/>
            </a:prstGeom>
          </p:spPr>
        </p:pic>
        <p:pic>
          <p:nvPicPr>
            <p:cNvPr id="11" name="object 10">
              <a:extLst>
                <a:ext uri="{FF2B5EF4-FFF2-40B4-BE49-F238E27FC236}">
                  <a16:creationId xmlns:a16="http://schemas.microsoft.com/office/drawing/2014/main" id="{482A5E7E-E5A3-3824-B015-DBBFB62B2ABE}"/>
                </a:ext>
              </a:extLst>
            </p:cNvPr>
            <p:cNvPicPr/>
            <p:nvPr/>
          </p:nvPicPr>
          <p:blipFill>
            <a:blip r:embed="rId6" cstate="print"/>
            <a:stretch>
              <a:fillRect/>
            </a:stretch>
          </p:blipFill>
          <p:spPr>
            <a:xfrm>
              <a:off x="7565541" y="2165032"/>
              <a:ext cx="135572" cy="168135"/>
            </a:xfrm>
            <a:prstGeom prst="rect">
              <a:avLst/>
            </a:prstGeom>
          </p:spPr>
        </p:pic>
        <p:pic>
          <p:nvPicPr>
            <p:cNvPr id="13" name="object 11">
              <a:extLst>
                <a:ext uri="{FF2B5EF4-FFF2-40B4-BE49-F238E27FC236}">
                  <a16:creationId xmlns:a16="http://schemas.microsoft.com/office/drawing/2014/main" id="{E2E11363-78ED-5A28-4123-94E04DEE8910}"/>
                </a:ext>
              </a:extLst>
            </p:cNvPr>
            <p:cNvPicPr/>
            <p:nvPr/>
          </p:nvPicPr>
          <p:blipFill>
            <a:blip r:embed="rId7" cstate="print"/>
            <a:stretch>
              <a:fillRect/>
            </a:stretch>
          </p:blipFill>
          <p:spPr>
            <a:xfrm>
              <a:off x="7730997" y="2171232"/>
              <a:ext cx="85763" cy="154774"/>
            </a:xfrm>
            <a:prstGeom prst="rect">
              <a:avLst/>
            </a:prstGeom>
          </p:spPr>
        </p:pic>
        <p:pic>
          <p:nvPicPr>
            <p:cNvPr id="15" name="object 12">
              <a:extLst>
                <a:ext uri="{FF2B5EF4-FFF2-40B4-BE49-F238E27FC236}">
                  <a16:creationId xmlns:a16="http://schemas.microsoft.com/office/drawing/2014/main" id="{82848923-8C49-8A5A-2E29-A77670A58770}"/>
                </a:ext>
              </a:extLst>
            </p:cNvPr>
            <p:cNvPicPr/>
            <p:nvPr/>
          </p:nvPicPr>
          <p:blipFill>
            <a:blip r:embed="rId8" cstate="print"/>
            <a:stretch>
              <a:fillRect/>
            </a:stretch>
          </p:blipFill>
          <p:spPr>
            <a:xfrm>
              <a:off x="7844963" y="2171230"/>
              <a:ext cx="93040" cy="154774"/>
            </a:xfrm>
            <a:prstGeom prst="rect">
              <a:avLst/>
            </a:prstGeom>
          </p:spPr>
        </p:pic>
        <p:pic>
          <p:nvPicPr>
            <p:cNvPr id="16" name="object 13">
              <a:extLst>
                <a:ext uri="{FF2B5EF4-FFF2-40B4-BE49-F238E27FC236}">
                  <a16:creationId xmlns:a16="http://schemas.microsoft.com/office/drawing/2014/main" id="{D2F01438-45C4-CC33-FCC4-E6C5A1531EC8}"/>
                </a:ext>
              </a:extLst>
            </p:cNvPr>
            <p:cNvPicPr/>
            <p:nvPr/>
          </p:nvPicPr>
          <p:blipFill>
            <a:blip r:embed="rId9" cstate="print"/>
            <a:stretch>
              <a:fillRect/>
            </a:stretch>
          </p:blipFill>
          <p:spPr>
            <a:xfrm>
              <a:off x="7959378" y="2166360"/>
              <a:ext cx="170688" cy="164858"/>
            </a:xfrm>
            <a:prstGeom prst="rect">
              <a:avLst/>
            </a:prstGeom>
          </p:spPr>
        </p:pic>
        <p:sp>
          <p:nvSpPr>
            <p:cNvPr id="17" name="object 14">
              <a:extLst>
                <a:ext uri="{FF2B5EF4-FFF2-40B4-BE49-F238E27FC236}">
                  <a16:creationId xmlns:a16="http://schemas.microsoft.com/office/drawing/2014/main" id="{45945E38-B821-2C88-C4E4-A14B697BD697}"/>
                </a:ext>
              </a:extLst>
            </p:cNvPr>
            <p:cNvSpPr/>
            <p:nvPr/>
          </p:nvSpPr>
          <p:spPr>
            <a:xfrm>
              <a:off x="8157514" y="2171230"/>
              <a:ext cx="20955" cy="154940"/>
            </a:xfrm>
            <a:custGeom>
              <a:avLst/>
              <a:gdLst/>
              <a:ahLst/>
              <a:cxnLst/>
              <a:rect l="l" t="t" r="r" b="b"/>
              <a:pathLst>
                <a:path w="20954" h="154939">
                  <a:moveTo>
                    <a:pt x="20904" y="0"/>
                  </a:moveTo>
                  <a:lnTo>
                    <a:pt x="0" y="0"/>
                  </a:lnTo>
                  <a:lnTo>
                    <a:pt x="0" y="154774"/>
                  </a:lnTo>
                  <a:lnTo>
                    <a:pt x="20904" y="154774"/>
                  </a:lnTo>
                  <a:lnTo>
                    <a:pt x="20904" y="0"/>
                  </a:lnTo>
                  <a:close/>
                </a:path>
              </a:pathLst>
            </a:custGeom>
            <a:solidFill>
              <a:srgbClr val="808285"/>
            </a:solidFill>
          </p:spPr>
          <p:txBody>
            <a:bodyPr wrap="square" lIns="0" tIns="0" rIns="0" bIns="0" rtlCol="0"/>
            <a:lstStyle/>
            <a:p>
              <a:endParaRPr/>
            </a:p>
          </p:txBody>
        </p:sp>
        <p:pic>
          <p:nvPicPr>
            <p:cNvPr id="18" name="object 15">
              <a:extLst>
                <a:ext uri="{FF2B5EF4-FFF2-40B4-BE49-F238E27FC236}">
                  <a16:creationId xmlns:a16="http://schemas.microsoft.com/office/drawing/2014/main" id="{BE26A6FF-FD22-A7E3-82E9-2E8799609609}"/>
                </a:ext>
              </a:extLst>
            </p:cNvPr>
            <p:cNvPicPr/>
            <p:nvPr/>
          </p:nvPicPr>
          <p:blipFill>
            <a:blip r:embed="rId10" cstate="print"/>
            <a:stretch>
              <a:fillRect/>
            </a:stretch>
          </p:blipFill>
          <p:spPr>
            <a:xfrm>
              <a:off x="8197721" y="2165264"/>
              <a:ext cx="145542" cy="160743"/>
            </a:xfrm>
            <a:prstGeom prst="rect">
              <a:avLst/>
            </a:prstGeom>
          </p:spPr>
        </p:pic>
        <p:pic>
          <p:nvPicPr>
            <p:cNvPr id="19" name="object 16">
              <a:extLst>
                <a:ext uri="{FF2B5EF4-FFF2-40B4-BE49-F238E27FC236}">
                  <a16:creationId xmlns:a16="http://schemas.microsoft.com/office/drawing/2014/main" id="{5E6047A9-FE2D-8235-08FE-CC4386269731}"/>
                </a:ext>
              </a:extLst>
            </p:cNvPr>
            <p:cNvPicPr/>
            <p:nvPr/>
          </p:nvPicPr>
          <p:blipFill>
            <a:blip r:embed="rId11" cstate="print"/>
            <a:stretch>
              <a:fillRect/>
            </a:stretch>
          </p:blipFill>
          <p:spPr>
            <a:xfrm>
              <a:off x="8424415" y="2166360"/>
              <a:ext cx="105206" cy="164858"/>
            </a:xfrm>
            <a:prstGeom prst="rect">
              <a:avLst/>
            </a:prstGeom>
          </p:spPr>
        </p:pic>
        <p:pic>
          <p:nvPicPr>
            <p:cNvPr id="20" name="object 17">
              <a:extLst>
                <a:ext uri="{FF2B5EF4-FFF2-40B4-BE49-F238E27FC236}">
                  <a16:creationId xmlns:a16="http://schemas.microsoft.com/office/drawing/2014/main" id="{4F09F65E-1A7C-542A-5360-7F5DD9E341FE}"/>
                </a:ext>
              </a:extLst>
            </p:cNvPr>
            <p:cNvPicPr/>
            <p:nvPr/>
          </p:nvPicPr>
          <p:blipFill>
            <a:blip r:embed="rId12" cstate="print"/>
            <a:stretch>
              <a:fillRect/>
            </a:stretch>
          </p:blipFill>
          <p:spPr>
            <a:xfrm>
              <a:off x="8549293" y="2166367"/>
              <a:ext cx="170687" cy="164846"/>
            </a:xfrm>
            <a:prstGeom prst="rect">
              <a:avLst/>
            </a:prstGeom>
          </p:spPr>
        </p:pic>
        <p:pic>
          <p:nvPicPr>
            <p:cNvPr id="21" name="object 18">
              <a:extLst>
                <a:ext uri="{FF2B5EF4-FFF2-40B4-BE49-F238E27FC236}">
                  <a16:creationId xmlns:a16="http://schemas.microsoft.com/office/drawing/2014/main" id="{E0FBE845-A079-3CE9-116A-F0234DC6CF43}"/>
                </a:ext>
              </a:extLst>
            </p:cNvPr>
            <p:cNvPicPr/>
            <p:nvPr/>
          </p:nvPicPr>
          <p:blipFill>
            <a:blip r:embed="rId13" cstate="print"/>
            <a:stretch>
              <a:fillRect/>
            </a:stretch>
          </p:blipFill>
          <p:spPr>
            <a:xfrm>
              <a:off x="8750597" y="2165264"/>
              <a:ext cx="223516" cy="160907"/>
            </a:xfrm>
            <a:prstGeom prst="rect">
              <a:avLst/>
            </a:prstGeom>
          </p:spPr>
        </p:pic>
        <p:pic>
          <p:nvPicPr>
            <p:cNvPr id="22" name="object 19">
              <a:extLst>
                <a:ext uri="{FF2B5EF4-FFF2-40B4-BE49-F238E27FC236}">
                  <a16:creationId xmlns:a16="http://schemas.microsoft.com/office/drawing/2014/main" id="{2AC1C98E-2318-4DE1-AFB4-512214A3FD1A}"/>
                </a:ext>
              </a:extLst>
            </p:cNvPr>
            <p:cNvPicPr/>
            <p:nvPr/>
          </p:nvPicPr>
          <p:blipFill>
            <a:blip r:embed="rId14" cstate="print"/>
            <a:stretch>
              <a:fillRect/>
            </a:stretch>
          </p:blipFill>
          <p:spPr>
            <a:xfrm>
              <a:off x="8996856" y="2171230"/>
              <a:ext cx="93040" cy="154774"/>
            </a:xfrm>
            <a:prstGeom prst="rect">
              <a:avLst/>
            </a:prstGeom>
          </p:spPr>
        </p:pic>
        <p:pic>
          <p:nvPicPr>
            <p:cNvPr id="23" name="object 20">
              <a:extLst>
                <a:ext uri="{FF2B5EF4-FFF2-40B4-BE49-F238E27FC236}">
                  <a16:creationId xmlns:a16="http://schemas.microsoft.com/office/drawing/2014/main" id="{6ACACC3E-1B55-6F08-C0FA-105920D78134}"/>
                </a:ext>
              </a:extLst>
            </p:cNvPr>
            <p:cNvPicPr/>
            <p:nvPr/>
          </p:nvPicPr>
          <p:blipFill>
            <a:blip r:embed="rId15" cstate="print"/>
            <a:stretch>
              <a:fillRect/>
            </a:stretch>
          </p:blipFill>
          <p:spPr>
            <a:xfrm>
              <a:off x="7995744" y="979661"/>
              <a:ext cx="128685" cy="128282"/>
            </a:xfrm>
            <a:prstGeom prst="rect">
              <a:avLst/>
            </a:prstGeom>
          </p:spPr>
        </p:pic>
        <p:pic>
          <p:nvPicPr>
            <p:cNvPr id="24" name="object 21">
              <a:extLst>
                <a:ext uri="{FF2B5EF4-FFF2-40B4-BE49-F238E27FC236}">
                  <a16:creationId xmlns:a16="http://schemas.microsoft.com/office/drawing/2014/main" id="{E05F93D6-A3BC-790D-8C26-0B232955C9F1}"/>
                </a:ext>
              </a:extLst>
            </p:cNvPr>
            <p:cNvPicPr/>
            <p:nvPr/>
          </p:nvPicPr>
          <p:blipFill>
            <a:blip r:embed="rId16" cstate="print"/>
            <a:stretch>
              <a:fillRect/>
            </a:stretch>
          </p:blipFill>
          <p:spPr>
            <a:xfrm>
              <a:off x="8244880" y="1060020"/>
              <a:ext cx="74599" cy="151218"/>
            </a:xfrm>
            <a:prstGeom prst="rect">
              <a:avLst/>
            </a:prstGeom>
          </p:spPr>
        </p:pic>
        <p:pic>
          <p:nvPicPr>
            <p:cNvPr id="25" name="object 22">
              <a:extLst>
                <a:ext uri="{FF2B5EF4-FFF2-40B4-BE49-F238E27FC236}">
                  <a16:creationId xmlns:a16="http://schemas.microsoft.com/office/drawing/2014/main" id="{3FA2D626-0010-3CCE-3345-8444CE0780F5}"/>
                </a:ext>
              </a:extLst>
            </p:cNvPr>
            <p:cNvPicPr/>
            <p:nvPr/>
          </p:nvPicPr>
          <p:blipFill>
            <a:blip r:embed="rId17" cstate="print"/>
            <a:stretch>
              <a:fillRect/>
            </a:stretch>
          </p:blipFill>
          <p:spPr>
            <a:xfrm>
              <a:off x="7995744" y="535068"/>
              <a:ext cx="128685" cy="128306"/>
            </a:xfrm>
            <a:prstGeom prst="rect">
              <a:avLst/>
            </a:prstGeom>
          </p:spPr>
        </p:pic>
        <p:pic>
          <p:nvPicPr>
            <p:cNvPr id="26" name="object 23">
              <a:extLst>
                <a:ext uri="{FF2B5EF4-FFF2-40B4-BE49-F238E27FC236}">
                  <a16:creationId xmlns:a16="http://schemas.microsoft.com/office/drawing/2014/main" id="{987B6658-14A1-E9F4-4639-AAD85E363302}"/>
                </a:ext>
              </a:extLst>
            </p:cNvPr>
            <p:cNvPicPr/>
            <p:nvPr/>
          </p:nvPicPr>
          <p:blipFill>
            <a:blip r:embed="rId18" cstate="print"/>
            <a:stretch>
              <a:fillRect/>
            </a:stretch>
          </p:blipFill>
          <p:spPr>
            <a:xfrm>
              <a:off x="8520653" y="784199"/>
              <a:ext cx="151218" cy="74612"/>
            </a:xfrm>
            <a:prstGeom prst="rect">
              <a:avLst/>
            </a:prstGeom>
          </p:spPr>
        </p:pic>
        <p:pic>
          <p:nvPicPr>
            <p:cNvPr id="27" name="object 24">
              <a:extLst>
                <a:ext uri="{FF2B5EF4-FFF2-40B4-BE49-F238E27FC236}">
                  <a16:creationId xmlns:a16="http://schemas.microsoft.com/office/drawing/2014/main" id="{AD2120B3-D7DF-7C27-10A1-E03C41A6AC8C}"/>
                </a:ext>
              </a:extLst>
            </p:cNvPr>
            <p:cNvPicPr/>
            <p:nvPr/>
          </p:nvPicPr>
          <p:blipFill>
            <a:blip r:embed="rId19" cstate="print"/>
            <a:stretch>
              <a:fillRect/>
            </a:stretch>
          </p:blipFill>
          <p:spPr>
            <a:xfrm>
              <a:off x="8244875" y="431817"/>
              <a:ext cx="74599" cy="151218"/>
            </a:xfrm>
            <a:prstGeom prst="rect">
              <a:avLst/>
            </a:prstGeom>
          </p:spPr>
        </p:pic>
        <p:pic>
          <p:nvPicPr>
            <p:cNvPr id="28" name="object 25">
              <a:extLst>
                <a:ext uri="{FF2B5EF4-FFF2-40B4-BE49-F238E27FC236}">
                  <a16:creationId xmlns:a16="http://schemas.microsoft.com/office/drawing/2014/main" id="{E680E4A0-ADC9-A85A-1FAF-5D5BFB742036}"/>
                </a:ext>
              </a:extLst>
            </p:cNvPr>
            <p:cNvPicPr/>
            <p:nvPr/>
          </p:nvPicPr>
          <p:blipFill>
            <a:blip r:embed="rId20" cstate="print"/>
            <a:stretch>
              <a:fillRect/>
            </a:stretch>
          </p:blipFill>
          <p:spPr>
            <a:xfrm>
              <a:off x="8439937" y="535193"/>
              <a:ext cx="128676" cy="128185"/>
            </a:xfrm>
            <a:prstGeom prst="rect">
              <a:avLst/>
            </a:prstGeom>
          </p:spPr>
        </p:pic>
        <p:pic>
          <p:nvPicPr>
            <p:cNvPr id="29" name="object 26">
              <a:extLst>
                <a:ext uri="{FF2B5EF4-FFF2-40B4-BE49-F238E27FC236}">
                  <a16:creationId xmlns:a16="http://schemas.microsoft.com/office/drawing/2014/main" id="{F4BF985F-B016-3A6B-9657-91A3DA7EF6BC}"/>
                </a:ext>
              </a:extLst>
            </p:cNvPr>
            <p:cNvPicPr/>
            <p:nvPr/>
          </p:nvPicPr>
          <p:blipFill>
            <a:blip r:embed="rId21" cstate="print"/>
            <a:stretch>
              <a:fillRect/>
            </a:stretch>
          </p:blipFill>
          <p:spPr>
            <a:xfrm>
              <a:off x="8439937" y="979661"/>
              <a:ext cx="128676" cy="128190"/>
            </a:xfrm>
            <a:prstGeom prst="rect">
              <a:avLst/>
            </a:prstGeom>
          </p:spPr>
        </p:pic>
        <p:sp>
          <p:nvSpPr>
            <p:cNvPr id="30" name="object 27">
              <a:extLst>
                <a:ext uri="{FF2B5EF4-FFF2-40B4-BE49-F238E27FC236}">
                  <a16:creationId xmlns:a16="http://schemas.microsoft.com/office/drawing/2014/main" id="{015911B2-4264-FA4C-88AC-F48CF8F557A7}"/>
                </a:ext>
              </a:extLst>
            </p:cNvPr>
            <p:cNvSpPr/>
            <p:nvPr/>
          </p:nvSpPr>
          <p:spPr>
            <a:xfrm>
              <a:off x="8084621" y="623938"/>
              <a:ext cx="395605" cy="395605"/>
            </a:xfrm>
            <a:custGeom>
              <a:avLst/>
              <a:gdLst/>
              <a:ahLst/>
              <a:cxnLst/>
              <a:rect l="l" t="t" r="r" b="b"/>
              <a:pathLst>
                <a:path w="395604" h="395605">
                  <a:moveTo>
                    <a:pt x="197561" y="0"/>
                  </a:moveTo>
                  <a:lnTo>
                    <a:pt x="152186" y="5239"/>
                  </a:lnTo>
                  <a:lnTo>
                    <a:pt x="110538" y="20161"/>
                  </a:lnTo>
                  <a:lnTo>
                    <a:pt x="73812" y="43570"/>
                  </a:lnTo>
                  <a:lnTo>
                    <a:pt x="43201" y="74268"/>
                  </a:lnTo>
                  <a:lnTo>
                    <a:pt x="19900" y="111061"/>
                  </a:lnTo>
                  <a:lnTo>
                    <a:pt x="5173" y="152484"/>
                  </a:lnTo>
                  <a:lnTo>
                    <a:pt x="0" y="197573"/>
                  </a:lnTo>
                  <a:lnTo>
                    <a:pt x="1318" y="220512"/>
                  </a:lnTo>
                  <a:lnTo>
                    <a:pt x="11417" y="263907"/>
                  </a:lnTo>
                  <a:lnTo>
                    <a:pt x="43201" y="320872"/>
                  </a:lnTo>
                  <a:lnTo>
                    <a:pt x="73812" y="351574"/>
                  </a:lnTo>
                  <a:lnTo>
                    <a:pt x="110538" y="374985"/>
                  </a:lnTo>
                  <a:lnTo>
                    <a:pt x="152186" y="389907"/>
                  </a:lnTo>
                  <a:lnTo>
                    <a:pt x="197561" y="395147"/>
                  </a:lnTo>
                  <a:lnTo>
                    <a:pt x="242933" y="389907"/>
                  </a:lnTo>
                  <a:lnTo>
                    <a:pt x="284576" y="374985"/>
                  </a:lnTo>
                  <a:lnTo>
                    <a:pt x="321298" y="351574"/>
                  </a:lnTo>
                  <a:lnTo>
                    <a:pt x="351910" y="320872"/>
                  </a:lnTo>
                  <a:lnTo>
                    <a:pt x="375221" y="284073"/>
                  </a:lnTo>
                  <a:lnTo>
                    <a:pt x="389953" y="242671"/>
                  </a:lnTo>
                  <a:lnTo>
                    <a:pt x="395122" y="197573"/>
                  </a:lnTo>
                  <a:lnTo>
                    <a:pt x="393805" y="174639"/>
                  </a:lnTo>
                  <a:lnTo>
                    <a:pt x="383710" y="131245"/>
                  </a:lnTo>
                  <a:lnTo>
                    <a:pt x="351910" y="74268"/>
                  </a:lnTo>
                  <a:lnTo>
                    <a:pt x="321298" y="43570"/>
                  </a:lnTo>
                  <a:lnTo>
                    <a:pt x="284576" y="20161"/>
                  </a:lnTo>
                  <a:lnTo>
                    <a:pt x="242933" y="5239"/>
                  </a:lnTo>
                  <a:lnTo>
                    <a:pt x="197561" y="0"/>
                  </a:lnTo>
                  <a:close/>
                </a:path>
              </a:pathLst>
            </a:custGeom>
            <a:solidFill>
              <a:srgbClr val="EBAF3B"/>
            </a:solidFill>
          </p:spPr>
          <p:txBody>
            <a:bodyPr wrap="square" lIns="0" tIns="0" rIns="0" bIns="0" rtlCol="0"/>
            <a:lstStyle/>
            <a:p>
              <a:endParaRPr/>
            </a:p>
          </p:txBody>
        </p:sp>
        <p:pic>
          <p:nvPicPr>
            <p:cNvPr id="31" name="object 28">
              <a:extLst>
                <a:ext uri="{FF2B5EF4-FFF2-40B4-BE49-F238E27FC236}">
                  <a16:creationId xmlns:a16="http://schemas.microsoft.com/office/drawing/2014/main" id="{7A573E8A-CDA6-AFD9-AD3C-04AADEB9E2FE}"/>
                </a:ext>
              </a:extLst>
            </p:cNvPr>
            <p:cNvPicPr/>
            <p:nvPr/>
          </p:nvPicPr>
          <p:blipFill>
            <a:blip r:embed="rId22" cstate="print"/>
            <a:stretch>
              <a:fillRect/>
            </a:stretch>
          </p:blipFill>
          <p:spPr>
            <a:xfrm>
              <a:off x="7892489" y="784203"/>
              <a:ext cx="151218" cy="74612"/>
            </a:xfrm>
            <a:prstGeom prst="rect">
              <a:avLst/>
            </a:prstGeom>
          </p:spPr>
        </p:pic>
        <p:sp>
          <p:nvSpPr>
            <p:cNvPr id="32" name="object 29">
              <a:extLst>
                <a:ext uri="{FF2B5EF4-FFF2-40B4-BE49-F238E27FC236}">
                  <a16:creationId xmlns:a16="http://schemas.microsoft.com/office/drawing/2014/main" id="{94FA2EEE-7796-8880-8DEE-337D7B59C3B0}"/>
                </a:ext>
              </a:extLst>
            </p:cNvPr>
            <p:cNvSpPr/>
            <p:nvPr/>
          </p:nvSpPr>
          <p:spPr>
            <a:xfrm>
              <a:off x="7750543" y="899144"/>
              <a:ext cx="1063625" cy="539750"/>
            </a:xfrm>
            <a:custGeom>
              <a:avLst/>
              <a:gdLst/>
              <a:ahLst/>
              <a:cxnLst/>
              <a:rect l="l" t="t" r="r" b="b"/>
              <a:pathLst>
                <a:path w="1063625" h="539750">
                  <a:moveTo>
                    <a:pt x="316737" y="0"/>
                  </a:moveTo>
                  <a:lnTo>
                    <a:pt x="118313" y="0"/>
                  </a:lnTo>
                  <a:lnTo>
                    <a:pt x="0" y="539153"/>
                  </a:lnTo>
                  <a:lnTo>
                    <a:pt x="1063269" y="539153"/>
                  </a:lnTo>
                  <a:lnTo>
                    <a:pt x="1050640" y="481596"/>
                  </a:lnTo>
                  <a:lnTo>
                    <a:pt x="58623" y="481596"/>
                  </a:lnTo>
                  <a:lnTo>
                    <a:pt x="89585" y="327101"/>
                  </a:lnTo>
                  <a:lnTo>
                    <a:pt x="236207" y="327101"/>
                  </a:lnTo>
                  <a:lnTo>
                    <a:pt x="487832" y="326923"/>
                  </a:lnTo>
                  <a:lnTo>
                    <a:pt x="482607" y="322043"/>
                  </a:lnTo>
                  <a:lnTo>
                    <a:pt x="477913" y="316637"/>
                  </a:lnTo>
                  <a:lnTo>
                    <a:pt x="473791" y="310758"/>
                  </a:lnTo>
                  <a:lnTo>
                    <a:pt x="470372" y="304622"/>
                  </a:lnTo>
                  <a:lnTo>
                    <a:pt x="94081" y="304622"/>
                  </a:lnTo>
                  <a:lnTo>
                    <a:pt x="101015" y="270138"/>
                  </a:lnTo>
                  <a:lnTo>
                    <a:pt x="120878" y="171767"/>
                  </a:lnTo>
                  <a:lnTo>
                    <a:pt x="214337" y="171767"/>
                  </a:lnTo>
                  <a:lnTo>
                    <a:pt x="214440" y="165569"/>
                  </a:lnTo>
                  <a:lnTo>
                    <a:pt x="214845" y="161798"/>
                  </a:lnTo>
                  <a:lnTo>
                    <a:pt x="216255" y="155359"/>
                  </a:lnTo>
                  <a:lnTo>
                    <a:pt x="216636" y="153822"/>
                  </a:lnTo>
                  <a:lnTo>
                    <a:pt x="217093" y="152273"/>
                  </a:lnTo>
                  <a:lnTo>
                    <a:pt x="124790" y="152273"/>
                  </a:lnTo>
                  <a:lnTo>
                    <a:pt x="147904" y="36715"/>
                  </a:lnTo>
                  <a:lnTo>
                    <a:pt x="333832" y="36715"/>
                  </a:lnTo>
                  <a:lnTo>
                    <a:pt x="328977" y="27882"/>
                  </a:lnTo>
                  <a:lnTo>
                    <a:pt x="324499" y="18805"/>
                  </a:lnTo>
                  <a:lnTo>
                    <a:pt x="320414" y="9505"/>
                  </a:lnTo>
                  <a:lnTo>
                    <a:pt x="316737" y="0"/>
                  </a:lnTo>
                  <a:close/>
                </a:path>
                <a:path w="1063625" h="539750">
                  <a:moveTo>
                    <a:pt x="236207" y="327101"/>
                  </a:moveTo>
                  <a:lnTo>
                    <a:pt x="216280" y="327101"/>
                  </a:lnTo>
                  <a:lnTo>
                    <a:pt x="215912" y="329844"/>
                  </a:lnTo>
                  <a:lnTo>
                    <a:pt x="194208" y="481596"/>
                  </a:lnTo>
                  <a:lnTo>
                    <a:pt x="215518" y="481596"/>
                  </a:lnTo>
                  <a:lnTo>
                    <a:pt x="236207" y="327101"/>
                  </a:lnTo>
                  <a:close/>
                </a:path>
                <a:path w="1063625" h="539750">
                  <a:moveTo>
                    <a:pt x="382854" y="326923"/>
                  </a:moveTo>
                  <a:lnTo>
                    <a:pt x="362953" y="326923"/>
                  </a:lnTo>
                  <a:lnTo>
                    <a:pt x="351091" y="481596"/>
                  </a:lnTo>
                  <a:lnTo>
                    <a:pt x="372414" y="481596"/>
                  </a:lnTo>
                  <a:lnTo>
                    <a:pt x="382854" y="326923"/>
                  </a:lnTo>
                  <a:close/>
                </a:path>
                <a:path w="1063625" h="539750">
                  <a:moveTo>
                    <a:pt x="509650" y="339293"/>
                  </a:moveTo>
                  <a:lnTo>
                    <a:pt x="508215" y="481596"/>
                  </a:lnTo>
                  <a:lnTo>
                    <a:pt x="1050640" y="481596"/>
                  </a:lnTo>
                  <a:lnTo>
                    <a:pt x="1050604" y="481431"/>
                  </a:lnTo>
                  <a:lnTo>
                    <a:pt x="554685" y="481431"/>
                  </a:lnTo>
                  <a:lnTo>
                    <a:pt x="553360" y="342963"/>
                  </a:lnTo>
                  <a:lnTo>
                    <a:pt x="523951" y="342963"/>
                  </a:lnTo>
                  <a:lnTo>
                    <a:pt x="516559" y="341668"/>
                  </a:lnTo>
                  <a:lnTo>
                    <a:pt x="509650" y="339293"/>
                  </a:lnTo>
                  <a:close/>
                </a:path>
                <a:path w="1063625" h="539750">
                  <a:moveTo>
                    <a:pt x="699846" y="326923"/>
                  </a:moveTo>
                  <a:lnTo>
                    <a:pt x="679932" y="326923"/>
                  </a:lnTo>
                  <a:lnTo>
                    <a:pt x="690257" y="481431"/>
                  </a:lnTo>
                  <a:lnTo>
                    <a:pt x="711555" y="481431"/>
                  </a:lnTo>
                  <a:lnTo>
                    <a:pt x="699846" y="326923"/>
                  </a:lnTo>
                  <a:close/>
                </a:path>
                <a:path w="1063625" h="539750">
                  <a:moveTo>
                    <a:pt x="953047" y="36817"/>
                  </a:moveTo>
                  <a:lnTo>
                    <a:pt x="915301" y="36817"/>
                  </a:lnTo>
                  <a:lnTo>
                    <a:pt x="938326" y="152273"/>
                  </a:lnTo>
                  <a:lnTo>
                    <a:pt x="846200" y="152273"/>
                  </a:lnTo>
                  <a:lnTo>
                    <a:pt x="846810" y="154571"/>
                  </a:lnTo>
                  <a:lnTo>
                    <a:pt x="848245" y="160159"/>
                  </a:lnTo>
                  <a:lnTo>
                    <a:pt x="848890" y="165569"/>
                  </a:lnTo>
                  <a:lnTo>
                    <a:pt x="848931" y="171665"/>
                  </a:lnTo>
                  <a:lnTo>
                    <a:pt x="942187" y="171665"/>
                  </a:lnTo>
                  <a:lnTo>
                    <a:pt x="961893" y="270344"/>
                  </a:lnTo>
                  <a:lnTo>
                    <a:pt x="968667" y="304380"/>
                  </a:lnTo>
                  <a:lnTo>
                    <a:pt x="846810" y="304457"/>
                  </a:lnTo>
                  <a:lnTo>
                    <a:pt x="592988" y="304457"/>
                  </a:lnTo>
                  <a:lnTo>
                    <a:pt x="589496" y="310758"/>
                  </a:lnTo>
                  <a:lnTo>
                    <a:pt x="585376" y="316637"/>
                  </a:lnTo>
                  <a:lnTo>
                    <a:pt x="580677" y="322043"/>
                  </a:lnTo>
                  <a:lnTo>
                    <a:pt x="575449" y="326923"/>
                  </a:lnTo>
                  <a:lnTo>
                    <a:pt x="826566" y="326923"/>
                  </a:lnTo>
                  <a:lnTo>
                    <a:pt x="847153" y="481431"/>
                  </a:lnTo>
                  <a:lnTo>
                    <a:pt x="868438" y="481431"/>
                  </a:lnTo>
                  <a:lnTo>
                    <a:pt x="846467" y="326923"/>
                  </a:lnTo>
                  <a:lnTo>
                    <a:pt x="1016688" y="326859"/>
                  </a:lnTo>
                  <a:lnTo>
                    <a:pt x="953047" y="36817"/>
                  </a:lnTo>
                  <a:close/>
                </a:path>
                <a:path w="1063625" h="539750">
                  <a:moveTo>
                    <a:pt x="1016688" y="326859"/>
                  </a:moveTo>
                  <a:lnTo>
                    <a:pt x="973162" y="326859"/>
                  </a:lnTo>
                  <a:lnTo>
                    <a:pt x="1004036" y="481431"/>
                  </a:lnTo>
                  <a:lnTo>
                    <a:pt x="1050604" y="481431"/>
                  </a:lnTo>
                  <a:lnTo>
                    <a:pt x="1016688" y="326859"/>
                  </a:lnTo>
                  <a:close/>
                </a:path>
                <a:path w="1063625" h="539750">
                  <a:moveTo>
                    <a:pt x="553326" y="339394"/>
                  </a:moveTo>
                  <a:lnTo>
                    <a:pt x="546506" y="341693"/>
                  </a:lnTo>
                  <a:lnTo>
                    <a:pt x="539216" y="342963"/>
                  </a:lnTo>
                  <a:lnTo>
                    <a:pt x="553360" y="342963"/>
                  </a:lnTo>
                  <a:lnTo>
                    <a:pt x="553326" y="339394"/>
                  </a:lnTo>
                  <a:close/>
                </a:path>
                <a:path w="1063625" h="539750">
                  <a:moveTo>
                    <a:pt x="231978" y="217360"/>
                  </a:moveTo>
                  <a:lnTo>
                    <a:pt x="219506" y="304457"/>
                  </a:lnTo>
                  <a:lnTo>
                    <a:pt x="137464" y="304622"/>
                  </a:lnTo>
                  <a:lnTo>
                    <a:pt x="470372" y="304622"/>
                  </a:lnTo>
                  <a:lnTo>
                    <a:pt x="470280" y="304457"/>
                  </a:lnTo>
                  <a:lnTo>
                    <a:pt x="239242" y="304457"/>
                  </a:lnTo>
                  <a:lnTo>
                    <a:pt x="249097" y="231000"/>
                  </a:lnTo>
                  <a:lnTo>
                    <a:pt x="243763" y="228028"/>
                  </a:lnTo>
                  <a:lnTo>
                    <a:pt x="238759" y="224282"/>
                  </a:lnTo>
                  <a:lnTo>
                    <a:pt x="234251" y="219773"/>
                  </a:lnTo>
                  <a:lnTo>
                    <a:pt x="231978" y="217360"/>
                  </a:lnTo>
                  <a:close/>
                </a:path>
                <a:path w="1063625" h="539750">
                  <a:moveTo>
                    <a:pt x="481279" y="152273"/>
                  </a:moveTo>
                  <a:lnTo>
                    <a:pt x="395211" y="152273"/>
                  </a:lnTo>
                  <a:lnTo>
                    <a:pt x="392379" y="157035"/>
                  </a:lnTo>
                  <a:lnTo>
                    <a:pt x="388924" y="161531"/>
                  </a:lnTo>
                  <a:lnTo>
                    <a:pt x="384835" y="165569"/>
                  </a:lnTo>
                  <a:lnTo>
                    <a:pt x="374535" y="175907"/>
                  </a:lnTo>
                  <a:lnTo>
                    <a:pt x="364667" y="304457"/>
                  </a:lnTo>
                  <a:lnTo>
                    <a:pt x="384403" y="304457"/>
                  </a:lnTo>
                  <a:lnTo>
                    <a:pt x="393369" y="171665"/>
                  </a:lnTo>
                  <a:lnTo>
                    <a:pt x="468820" y="171665"/>
                  </a:lnTo>
                  <a:lnTo>
                    <a:pt x="471855" y="164503"/>
                  </a:lnTo>
                  <a:lnTo>
                    <a:pt x="476110" y="157962"/>
                  </a:lnTo>
                  <a:lnTo>
                    <a:pt x="481279" y="152273"/>
                  </a:lnTo>
                  <a:close/>
                </a:path>
                <a:path w="1063625" h="539750">
                  <a:moveTo>
                    <a:pt x="668083" y="152273"/>
                  </a:moveTo>
                  <a:lnTo>
                    <a:pt x="581990" y="152273"/>
                  </a:lnTo>
                  <a:lnTo>
                    <a:pt x="587171" y="157962"/>
                  </a:lnTo>
                  <a:lnTo>
                    <a:pt x="591426" y="164503"/>
                  </a:lnTo>
                  <a:lnTo>
                    <a:pt x="594436" y="171665"/>
                  </a:lnTo>
                  <a:lnTo>
                    <a:pt x="669556" y="171665"/>
                  </a:lnTo>
                  <a:lnTo>
                    <a:pt x="678433" y="304457"/>
                  </a:lnTo>
                  <a:lnTo>
                    <a:pt x="698131" y="304457"/>
                  </a:lnTo>
                  <a:lnTo>
                    <a:pt x="688327" y="175501"/>
                  </a:lnTo>
                  <a:lnTo>
                    <a:pt x="678433" y="165569"/>
                  </a:lnTo>
                  <a:lnTo>
                    <a:pt x="674357" y="161531"/>
                  </a:lnTo>
                  <a:lnTo>
                    <a:pt x="670902" y="157035"/>
                  </a:lnTo>
                  <a:lnTo>
                    <a:pt x="668083" y="152273"/>
                  </a:lnTo>
                  <a:close/>
                </a:path>
                <a:path w="1063625" h="539750">
                  <a:moveTo>
                    <a:pt x="830948" y="217741"/>
                  </a:moveTo>
                  <a:lnTo>
                    <a:pt x="830300" y="218427"/>
                  </a:lnTo>
                  <a:lnTo>
                    <a:pt x="829690" y="219113"/>
                  </a:lnTo>
                  <a:lnTo>
                    <a:pt x="824407" y="224383"/>
                  </a:lnTo>
                  <a:lnTo>
                    <a:pt x="819276" y="228193"/>
                  </a:lnTo>
                  <a:lnTo>
                    <a:pt x="813815" y="231216"/>
                  </a:lnTo>
                  <a:lnTo>
                    <a:pt x="823556" y="304457"/>
                  </a:lnTo>
                  <a:lnTo>
                    <a:pt x="843292" y="304457"/>
                  </a:lnTo>
                  <a:lnTo>
                    <a:pt x="830948" y="217741"/>
                  </a:lnTo>
                  <a:close/>
                </a:path>
                <a:path w="1063625" h="539750">
                  <a:moveTo>
                    <a:pt x="275107" y="36715"/>
                  </a:moveTo>
                  <a:lnTo>
                    <a:pt x="257975" y="36715"/>
                  </a:lnTo>
                  <a:lnTo>
                    <a:pt x="247497" y="110096"/>
                  </a:lnTo>
                  <a:lnTo>
                    <a:pt x="268046" y="89547"/>
                  </a:lnTo>
                  <a:lnTo>
                    <a:pt x="275107" y="36715"/>
                  </a:lnTo>
                  <a:close/>
                </a:path>
                <a:path w="1063625" h="539750">
                  <a:moveTo>
                    <a:pt x="944968" y="0"/>
                  </a:moveTo>
                  <a:lnTo>
                    <a:pt x="746544" y="0"/>
                  </a:lnTo>
                  <a:lnTo>
                    <a:pt x="742859" y="9527"/>
                  </a:lnTo>
                  <a:lnTo>
                    <a:pt x="738768" y="18843"/>
                  </a:lnTo>
                  <a:lnTo>
                    <a:pt x="734281" y="27935"/>
                  </a:lnTo>
                  <a:lnTo>
                    <a:pt x="729411" y="36791"/>
                  </a:lnTo>
                  <a:lnTo>
                    <a:pt x="787920" y="36817"/>
                  </a:lnTo>
                  <a:lnTo>
                    <a:pt x="794918" y="89204"/>
                  </a:lnTo>
                  <a:lnTo>
                    <a:pt x="815606" y="109931"/>
                  </a:lnTo>
                  <a:lnTo>
                    <a:pt x="805230" y="36817"/>
                  </a:lnTo>
                  <a:lnTo>
                    <a:pt x="953047" y="36817"/>
                  </a:lnTo>
                  <a:lnTo>
                    <a:pt x="944968" y="0"/>
                  </a:lnTo>
                  <a:close/>
                </a:path>
              </a:pathLst>
            </a:custGeom>
            <a:solidFill>
              <a:srgbClr val="55A7DD"/>
            </a:solidFill>
          </p:spPr>
          <p:txBody>
            <a:bodyPr wrap="square" lIns="0" tIns="0" rIns="0" bIns="0" rtlCol="0"/>
            <a:lstStyle/>
            <a:p>
              <a:endParaRPr/>
            </a:p>
          </p:txBody>
        </p:sp>
      </p:grpSp>
    </p:spTree>
    <p:extLst>
      <p:ext uri="{BB962C8B-B14F-4D97-AF65-F5344CB8AC3E}">
        <p14:creationId xmlns:p14="http://schemas.microsoft.com/office/powerpoint/2010/main" val="295816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C512124-0D13-4ED9-80B7-52AE15B6B4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m 4" descr="Cesto de lixo azul&#10;&#10;Descrição gerada automaticamente com confiança baixa">
            <a:extLst>
              <a:ext uri="{FF2B5EF4-FFF2-40B4-BE49-F238E27FC236}">
                <a16:creationId xmlns:a16="http://schemas.microsoft.com/office/drawing/2014/main" id="{9EFCBEBE-822C-E1D2-B61B-19E932949C69}"/>
              </a:ext>
            </a:extLst>
          </p:cNvPr>
          <p:cNvPicPr>
            <a:picLocks noChangeAspect="1"/>
          </p:cNvPicPr>
          <p:nvPr/>
        </p:nvPicPr>
        <p:blipFill rotWithShape="1">
          <a:blip r:embed="rId2">
            <a:alphaModFix amt="35000"/>
          </a:blip>
          <a:srcRect/>
          <a:stretch/>
        </p:blipFill>
        <p:spPr>
          <a:xfrm>
            <a:off x="20" y="10"/>
            <a:ext cx="12191980" cy="6857990"/>
          </a:xfrm>
          <a:prstGeom prst="rect">
            <a:avLst/>
          </a:prstGeom>
        </p:spPr>
      </p:pic>
      <p:sp>
        <p:nvSpPr>
          <p:cNvPr id="2" name="Título 1">
            <a:extLst>
              <a:ext uri="{FF2B5EF4-FFF2-40B4-BE49-F238E27FC236}">
                <a16:creationId xmlns:a16="http://schemas.microsoft.com/office/drawing/2014/main" id="{7B80761E-87BA-9C82-1D75-2F5591CF4FA3}"/>
              </a:ext>
            </a:extLst>
          </p:cNvPr>
          <p:cNvSpPr>
            <a:spLocks noGrp="1"/>
          </p:cNvSpPr>
          <p:nvPr>
            <p:ph type="ctrTitle"/>
          </p:nvPr>
        </p:nvSpPr>
        <p:spPr>
          <a:xfrm>
            <a:off x="1069847" y="758952"/>
            <a:ext cx="9055227" cy="3794760"/>
          </a:xfrm>
        </p:spPr>
        <p:txBody>
          <a:bodyPr>
            <a:normAutofit/>
          </a:bodyPr>
          <a:lstStyle/>
          <a:p>
            <a:r>
              <a:rPr lang="pt-BR" sz="8800">
                <a:ln w="15875">
                  <a:solidFill>
                    <a:srgbClr val="FFFFFF"/>
                  </a:solidFill>
                </a:ln>
                <a:noFill/>
              </a:rPr>
              <a:t>A Caixa d’água</a:t>
            </a:r>
          </a:p>
        </p:txBody>
      </p:sp>
      <p:sp>
        <p:nvSpPr>
          <p:cNvPr id="3" name="Subtítulo 2">
            <a:extLst>
              <a:ext uri="{FF2B5EF4-FFF2-40B4-BE49-F238E27FC236}">
                <a16:creationId xmlns:a16="http://schemas.microsoft.com/office/drawing/2014/main" id="{0B85EF22-F875-216C-C7F6-E6B2A26DF3ED}"/>
              </a:ext>
            </a:extLst>
          </p:cNvPr>
          <p:cNvSpPr>
            <a:spLocks noGrp="1"/>
          </p:cNvSpPr>
          <p:nvPr>
            <p:ph type="subTitle" idx="1"/>
          </p:nvPr>
        </p:nvSpPr>
        <p:spPr>
          <a:xfrm>
            <a:off x="1100015" y="4670246"/>
            <a:ext cx="7315200" cy="1419658"/>
          </a:xfrm>
        </p:spPr>
        <p:txBody>
          <a:bodyPr>
            <a:normAutofit/>
          </a:bodyPr>
          <a:lstStyle/>
          <a:p>
            <a:pPr algn="just"/>
            <a:r>
              <a:rPr lang="pt-BR" sz="1800" spc="-60" dirty="0">
                <a:solidFill>
                  <a:schemeClr val="tx1"/>
                </a:solidFill>
                <a:latin typeface="Calibri" panose="020F0502020204030204" pitchFamily="34" charset="0"/>
                <a:ea typeface="+mj-ea"/>
                <a:cs typeface="+mj-cs"/>
              </a:rPr>
              <a:t>É um tanque para armazenar água para consumo domiciliar. Ela é a porta de entrada do componente mais importante para o sistema, a água, sustentada pela concessionária (para o Rio, a CEDAE) que provê a água tratada utilizada no dia-a-dia, para chuveiros, torneiras, máquina de lavar, e demais utilidades domésticas. </a:t>
            </a:r>
          </a:p>
        </p:txBody>
      </p:sp>
      <p:sp>
        <p:nvSpPr>
          <p:cNvPr id="12" name="Rectangle 11">
            <a:extLst>
              <a:ext uri="{FF2B5EF4-FFF2-40B4-BE49-F238E27FC236}">
                <a16:creationId xmlns:a16="http://schemas.microsoft.com/office/drawing/2014/main" id="{D4ABACDC-BD54-40F3-9047-8298C77C2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384048" cy="5330952"/>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B76CB7CA-05C2-4EE8-A97F-B5F3A4F89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1442"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4833743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B86EEAC6-011F-4499-ACFF-2FDC742DB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5" name="Rectangle 44">
            <a:extLst>
              <a:ext uri="{FF2B5EF4-FFF2-40B4-BE49-F238E27FC236}">
                <a16:creationId xmlns:a16="http://schemas.microsoft.com/office/drawing/2014/main" id="{6970F14D-B6E6-40EA-96B4-4E18D0CF9D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47" name="Rectangle 46">
            <a:extLst>
              <a:ext uri="{FF2B5EF4-FFF2-40B4-BE49-F238E27FC236}">
                <a16:creationId xmlns:a16="http://schemas.microsoft.com/office/drawing/2014/main" id="{DADC4F84-175A-4AB1-916C-1E5796E1E0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m 2" descr="Uma imagem contendo Diagrama&#10;&#10;Descrição gerada automaticamente">
            <a:extLst>
              <a:ext uri="{FF2B5EF4-FFF2-40B4-BE49-F238E27FC236}">
                <a16:creationId xmlns:a16="http://schemas.microsoft.com/office/drawing/2014/main" id="{302F12A2-AC3B-8887-3CC3-23BCF8B31E22}"/>
              </a:ext>
            </a:extLst>
          </p:cNvPr>
          <p:cNvPicPr>
            <a:picLocks noChangeAspect="1"/>
          </p:cNvPicPr>
          <p:nvPr/>
        </p:nvPicPr>
        <p:blipFill rotWithShape="1">
          <a:blip r:embed="rId2">
            <a:alphaModFix amt="25000"/>
          </a:blip>
          <a:srcRect l="2219" r="8892"/>
          <a:stretch/>
        </p:blipFill>
        <p:spPr>
          <a:xfrm>
            <a:off x="20" y="10"/>
            <a:ext cx="12191980" cy="6857990"/>
          </a:xfrm>
          <a:prstGeom prst="rect">
            <a:avLst/>
          </a:prstGeom>
        </p:spPr>
      </p:pic>
      <p:sp>
        <p:nvSpPr>
          <p:cNvPr id="6" name="object 5">
            <a:extLst>
              <a:ext uri="{FF2B5EF4-FFF2-40B4-BE49-F238E27FC236}">
                <a16:creationId xmlns:a16="http://schemas.microsoft.com/office/drawing/2014/main" id="{DD6978B2-EA8A-4714-F1D8-0659FC3E3C85}"/>
              </a:ext>
            </a:extLst>
          </p:cNvPr>
          <p:cNvSpPr txBox="1">
            <a:spLocks noGrp="1"/>
          </p:cNvSpPr>
          <p:nvPr>
            <p:ph type="title"/>
          </p:nvPr>
        </p:nvSpPr>
        <p:spPr>
          <a:xfrm>
            <a:off x="514350" y="864108"/>
            <a:ext cx="6367940" cy="5120639"/>
          </a:xfrm>
          <a:prstGeom prst="rect">
            <a:avLst/>
          </a:prstGeom>
        </p:spPr>
        <p:txBody>
          <a:bodyPr vert="horz" lIns="91440" tIns="45720" rIns="91440" bIns="45720" rtlCol="0" anchor="ctr">
            <a:normAutofit/>
          </a:bodyPr>
          <a:lstStyle/>
          <a:p>
            <a:pPr marL="23495" marR="5080"/>
            <a:r>
              <a:rPr lang="en-US" sz="7200" dirty="0">
                <a:ln w="15875">
                  <a:solidFill>
                    <a:srgbClr val="FFFFFF"/>
                  </a:solidFill>
                </a:ln>
                <a:noFill/>
              </a:rPr>
              <a:t>O </a:t>
            </a:r>
            <a:r>
              <a:rPr lang="en-US" sz="7200" dirty="0" err="1">
                <a:ln w="15875">
                  <a:solidFill>
                    <a:srgbClr val="FFFFFF"/>
                  </a:solidFill>
                </a:ln>
                <a:noFill/>
              </a:rPr>
              <a:t>Reservatório</a:t>
            </a:r>
            <a:endParaRPr lang="en-US" sz="7200" dirty="0">
              <a:ln w="15875">
                <a:solidFill>
                  <a:srgbClr val="FFFFFF"/>
                </a:solidFill>
              </a:ln>
              <a:noFill/>
            </a:endParaRPr>
          </a:p>
        </p:txBody>
      </p:sp>
      <p:sp>
        <p:nvSpPr>
          <p:cNvPr id="4" name="Espaço Reservado para Texto 3">
            <a:extLst>
              <a:ext uri="{FF2B5EF4-FFF2-40B4-BE49-F238E27FC236}">
                <a16:creationId xmlns:a16="http://schemas.microsoft.com/office/drawing/2014/main" id="{57E2624C-5FDD-3465-CB04-8C0FDE8E6C28}"/>
              </a:ext>
            </a:extLst>
          </p:cNvPr>
          <p:cNvSpPr>
            <a:spLocks noGrp="1"/>
          </p:cNvSpPr>
          <p:nvPr>
            <p:ph type="body" sz="half" idx="2"/>
          </p:nvPr>
        </p:nvSpPr>
        <p:spPr>
          <a:xfrm>
            <a:off x="7530207" y="864108"/>
            <a:ext cx="3947418" cy="5120640"/>
          </a:xfrm>
        </p:spPr>
        <p:txBody>
          <a:bodyPr vert="horz" lIns="91440" tIns="45720" rIns="91440" bIns="45720" rtlCol="0" anchor="ctr">
            <a:normAutofit/>
          </a:bodyPr>
          <a:lstStyle/>
          <a:p>
            <a:pPr algn="just">
              <a:lnSpc>
                <a:spcPct val="150000"/>
              </a:lnSpc>
            </a:pPr>
            <a:r>
              <a:rPr lang="en-US" sz="1600" dirty="0" err="1">
                <a:solidFill>
                  <a:schemeClr val="tx1"/>
                </a:solidFill>
              </a:rPr>
              <a:t>Também</a:t>
            </a:r>
            <a:r>
              <a:rPr lang="en-US" sz="1600" dirty="0">
                <a:solidFill>
                  <a:schemeClr val="tx1"/>
                </a:solidFill>
              </a:rPr>
              <a:t> </a:t>
            </a:r>
            <a:r>
              <a:rPr lang="en-US" sz="1600" dirty="0" err="1">
                <a:solidFill>
                  <a:schemeClr val="tx1"/>
                </a:solidFill>
              </a:rPr>
              <a:t>chamado</a:t>
            </a:r>
            <a:r>
              <a:rPr lang="en-US" sz="1600" dirty="0">
                <a:solidFill>
                  <a:schemeClr val="tx1"/>
                </a:solidFill>
              </a:rPr>
              <a:t> de boiler, é, </a:t>
            </a:r>
            <a:r>
              <a:rPr lang="en-US" sz="1600" dirty="0" err="1">
                <a:solidFill>
                  <a:schemeClr val="tx1"/>
                </a:solidFill>
              </a:rPr>
              <a:t>essencialmente</a:t>
            </a:r>
            <a:r>
              <a:rPr lang="en-US" sz="1600" dirty="0">
                <a:solidFill>
                  <a:schemeClr val="tx1"/>
                </a:solidFill>
              </a:rPr>
              <a:t>, </a:t>
            </a:r>
            <a:r>
              <a:rPr lang="en-US" sz="1600" dirty="0" err="1">
                <a:solidFill>
                  <a:schemeClr val="tx1"/>
                </a:solidFill>
              </a:rPr>
              <a:t>uma</a:t>
            </a:r>
            <a:r>
              <a:rPr lang="en-US" sz="1600" dirty="0">
                <a:solidFill>
                  <a:schemeClr val="tx1"/>
                </a:solidFill>
              </a:rPr>
              <a:t> </a:t>
            </a:r>
            <a:r>
              <a:rPr lang="en-US" sz="1600" dirty="0" err="1">
                <a:solidFill>
                  <a:schemeClr val="tx1"/>
                </a:solidFill>
              </a:rPr>
              <a:t>caixa</a:t>
            </a:r>
            <a:r>
              <a:rPr lang="en-US" sz="1600" dirty="0">
                <a:solidFill>
                  <a:schemeClr val="tx1"/>
                </a:solidFill>
              </a:rPr>
              <a:t> </a:t>
            </a:r>
            <a:r>
              <a:rPr lang="en-US" sz="1600" dirty="0" err="1">
                <a:solidFill>
                  <a:schemeClr val="tx1"/>
                </a:solidFill>
              </a:rPr>
              <a:t>d’água</a:t>
            </a:r>
            <a:r>
              <a:rPr lang="en-US" sz="1600" dirty="0">
                <a:solidFill>
                  <a:schemeClr val="tx1"/>
                </a:solidFill>
              </a:rPr>
              <a:t> de </a:t>
            </a:r>
            <a:r>
              <a:rPr lang="en-US" sz="1600" dirty="0" err="1">
                <a:solidFill>
                  <a:schemeClr val="tx1"/>
                </a:solidFill>
              </a:rPr>
              <a:t>água</a:t>
            </a:r>
            <a:r>
              <a:rPr lang="en-US" sz="1600" dirty="0">
                <a:solidFill>
                  <a:schemeClr val="tx1"/>
                </a:solidFill>
              </a:rPr>
              <a:t> </a:t>
            </a:r>
            <a:r>
              <a:rPr lang="en-US" sz="1600" dirty="0" err="1">
                <a:solidFill>
                  <a:schemeClr val="tx1"/>
                </a:solidFill>
              </a:rPr>
              <a:t>quente</a:t>
            </a:r>
            <a:r>
              <a:rPr lang="en-US" sz="1600" dirty="0">
                <a:solidFill>
                  <a:schemeClr val="tx1"/>
                </a:solidFill>
              </a:rPr>
              <a:t>. </a:t>
            </a:r>
            <a:r>
              <a:rPr lang="en-US" sz="1600" dirty="0" err="1">
                <a:solidFill>
                  <a:schemeClr val="tx1"/>
                </a:solidFill>
              </a:rPr>
              <a:t>Mantém</a:t>
            </a:r>
            <a:r>
              <a:rPr lang="en-US" sz="1600" dirty="0">
                <a:solidFill>
                  <a:schemeClr val="tx1"/>
                </a:solidFill>
              </a:rPr>
              <a:t> a </a:t>
            </a:r>
            <a:r>
              <a:rPr lang="en-US" sz="1600" dirty="0" err="1">
                <a:solidFill>
                  <a:schemeClr val="tx1"/>
                </a:solidFill>
              </a:rPr>
              <a:t>água</a:t>
            </a:r>
            <a:r>
              <a:rPr lang="en-US" sz="1600" dirty="0">
                <a:solidFill>
                  <a:schemeClr val="tx1"/>
                </a:solidFill>
              </a:rPr>
              <a:t> </a:t>
            </a:r>
            <a:r>
              <a:rPr lang="en-US" sz="1600" dirty="0" err="1">
                <a:solidFill>
                  <a:schemeClr val="tx1"/>
                </a:solidFill>
              </a:rPr>
              <a:t>aquecida</a:t>
            </a:r>
            <a:r>
              <a:rPr lang="en-US" sz="1600" dirty="0">
                <a:solidFill>
                  <a:schemeClr val="tx1"/>
                </a:solidFill>
              </a:rPr>
              <a:t> </a:t>
            </a:r>
            <a:r>
              <a:rPr lang="en-US" sz="1600" dirty="0" err="1">
                <a:solidFill>
                  <a:schemeClr val="tx1"/>
                </a:solidFill>
              </a:rPr>
              <a:t>pelo</a:t>
            </a:r>
            <a:r>
              <a:rPr lang="en-US" sz="1600" dirty="0">
                <a:solidFill>
                  <a:schemeClr val="tx1"/>
                </a:solidFill>
              </a:rPr>
              <a:t> </a:t>
            </a:r>
            <a:r>
              <a:rPr lang="en-US" sz="1600" dirty="0" err="1">
                <a:solidFill>
                  <a:schemeClr val="tx1"/>
                </a:solidFill>
              </a:rPr>
              <a:t>sistema</a:t>
            </a:r>
            <a:r>
              <a:rPr lang="en-US" sz="1600" dirty="0">
                <a:solidFill>
                  <a:schemeClr val="tx1"/>
                </a:solidFill>
              </a:rPr>
              <a:t> pronto para </a:t>
            </a:r>
            <a:r>
              <a:rPr lang="en-US" sz="1600" dirty="0" err="1">
                <a:solidFill>
                  <a:schemeClr val="tx1"/>
                </a:solidFill>
              </a:rPr>
              <a:t>uso</a:t>
            </a:r>
            <a:r>
              <a:rPr lang="en-US" sz="1600" dirty="0">
                <a:solidFill>
                  <a:schemeClr val="tx1"/>
                </a:solidFill>
              </a:rPr>
              <a:t>, e </a:t>
            </a:r>
            <a:r>
              <a:rPr lang="en-US" sz="1600" dirty="0" err="1">
                <a:solidFill>
                  <a:schemeClr val="tx1"/>
                </a:solidFill>
              </a:rPr>
              <a:t>alimenta</a:t>
            </a:r>
            <a:r>
              <a:rPr lang="en-US" sz="1600" dirty="0">
                <a:solidFill>
                  <a:schemeClr val="tx1"/>
                </a:solidFill>
              </a:rPr>
              <a:t> a rede </a:t>
            </a:r>
            <a:r>
              <a:rPr lang="en-US" sz="1600" dirty="0" err="1">
                <a:solidFill>
                  <a:schemeClr val="tx1"/>
                </a:solidFill>
              </a:rPr>
              <a:t>hidráulica</a:t>
            </a:r>
            <a:r>
              <a:rPr lang="en-US" sz="1600" dirty="0">
                <a:solidFill>
                  <a:schemeClr val="tx1"/>
                </a:solidFill>
              </a:rPr>
              <a:t> de </a:t>
            </a:r>
            <a:r>
              <a:rPr lang="en-US" sz="1600" dirty="0" err="1">
                <a:solidFill>
                  <a:schemeClr val="tx1"/>
                </a:solidFill>
              </a:rPr>
              <a:t>água</a:t>
            </a:r>
            <a:r>
              <a:rPr lang="en-US" sz="1600" dirty="0">
                <a:solidFill>
                  <a:schemeClr val="tx1"/>
                </a:solidFill>
              </a:rPr>
              <a:t> </a:t>
            </a:r>
            <a:r>
              <a:rPr lang="en-US" sz="1600" dirty="0" err="1">
                <a:solidFill>
                  <a:schemeClr val="tx1"/>
                </a:solidFill>
              </a:rPr>
              <a:t>quente</a:t>
            </a:r>
            <a:r>
              <a:rPr lang="en-US" sz="1600" dirty="0">
                <a:solidFill>
                  <a:schemeClr val="tx1"/>
                </a:solidFill>
              </a:rPr>
              <a:t> da casa de </a:t>
            </a:r>
            <a:r>
              <a:rPr lang="en-US" sz="1600" dirty="0" err="1">
                <a:solidFill>
                  <a:schemeClr val="tx1"/>
                </a:solidFill>
              </a:rPr>
              <a:t>acordo</a:t>
            </a:r>
            <a:r>
              <a:rPr lang="en-US" sz="1600" dirty="0">
                <a:solidFill>
                  <a:schemeClr val="tx1"/>
                </a:solidFill>
              </a:rPr>
              <a:t> com a </a:t>
            </a:r>
            <a:r>
              <a:rPr lang="en-US" sz="1600" dirty="0" err="1">
                <a:solidFill>
                  <a:schemeClr val="tx1"/>
                </a:solidFill>
              </a:rPr>
              <a:t>demanda</a:t>
            </a:r>
            <a:r>
              <a:rPr lang="en-US" sz="1600" dirty="0">
                <a:solidFill>
                  <a:schemeClr val="tx1"/>
                </a:solidFill>
              </a:rPr>
              <a:t>. São </a:t>
            </a:r>
            <a:r>
              <a:rPr lang="en-US" sz="1600" dirty="0" err="1">
                <a:solidFill>
                  <a:schemeClr val="tx1"/>
                </a:solidFill>
              </a:rPr>
              <a:t>vários</a:t>
            </a:r>
            <a:r>
              <a:rPr lang="en-US" sz="1600" dirty="0">
                <a:solidFill>
                  <a:schemeClr val="tx1"/>
                </a:solidFill>
              </a:rPr>
              <a:t> </a:t>
            </a:r>
            <a:r>
              <a:rPr lang="en-US" sz="1600" dirty="0" err="1">
                <a:solidFill>
                  <a:schemeClr val="tx1"/>
                </a:solidFill>
              </a:rPr>
              <a:t>os</a:t>
            </a:r>
            <a:r>
              <a:rPr lang="en-US" sz="1600" dirty="0">
                <a:solidFill>
                  <a:schemeClr val="tx1"/>
                </a:solidFill>
              </a:rPr>
              <a:t> </a:t>
            </a:r>
            <a:r>
              <a:rPr lang="en-US" sz="1600" dirty="0" err="1">
                <a:solidFill>
                  <a:schemeClr val="tx1"/>
                </a:solidFill>
              </a:rPr>
              <a:t>tipos</a:t>
            </a:r>
            <a:r>
              <a:rPr lang="en-US" sz="1600" dirty="0">
                <a:solidFill>
                  <a:schemeClr val="tx1"/>
                </a:solidFill>
              </a:rPr>
              <a:t> de </a:t>
            </a:r>
            <a:r>
              <a:rPr lang="en-US" sz="1600" dirty="0" err="1">
                <a:solidFill>
                  <a:schemeClr val="tx1"/>
                </a:solidFill>
              </a:rPr>
              <a:t>reservatórios</a:t>
            </a:r>
            <a:r>
              <a:rPr lang="en-US" sz="1600" dirty="0">
                <a:solidFill>
                  <a:schemeClr val="tx1"/>
                </a:solidFill>
              </a:rPr>
              <a:t>, e </a:t>
            </a:r>
            <a:r>
              <a:rPr lang="en-US" sz="1600" dirty="0" err="1">
                <a:solidFill>
                  <a:schemeClr val="tx1"/>
                </a:solidFill>
              </a:rPr>
              <a:t>suas</a:t>
            </a:r>
            <a:r>
              <a:rPr lang="en-US" sz="1600" dirty="0">
                <a:solidFill>
                  <a:schemeClr val="tx1"/>
                </a:solidFill>
              </a:rPr>
              <a:t> </a:t>
            </a:r>
            <a:r>
              <a:rPr lang="en-US" sz="1600" dirty="0" err="1">
                <a:solidFill>
                  <a:schemeClr val="tx1"/>
                </a:solidFill>
              </a:rPr>
              <a:t>características</a:t>
            </a:r>
            <a:r>
              <a:rPr lang="en-US" sz="1600" dirty="0">
                <a:solidFill>
                  <a:schemeClr val="tx1"/>
                </a:solidFill>
              </a:rPr>
              <a:t> </a:t>
            </a:r>
            <a:r>
              <a:rPr lang="en-US" sz="1600" dirty="0" err="1">
                <a:solidFill>
                  <a:schemeClr val="tx1"/>
                </a:solidFill>
              </a:rPr>
              <a:t>vão</a:t>
            </a:r>
            <a:r>
              <a:rPr lang="en-US" sz="1600" dirty="0">
                <a:solidFill>
                  <a:schemeClr val="tx1"/>
                </a:solidFill>
              </a:rPr>
              <a:t> </a:t>
            </a:r>
            <a:r>
              <a:rPr lang="en-US" sz="1600" dirty="0" err="1">
                <a:solidFill>
                  <a:schemeClr val="tx1"/>
                </a:solidFill>
              </a:rPr>
              <a:t>desde</a:t>
            </a:r>
            <a:r>
              <a:rPr lang="en-US" sz="1600" dirty="0">
                <a:solidFill>
                  <a:schemeClr val="tx1"/>
                </a:solidFill>
              </a:rPr>
              <a:t> o </a:t>
            </a:r>
            <a:r>
              <a:rPr lang="en-US" sz="1600" dirty="0" err="1">
                <a:solidFill>
                  <a:schemeClr val="tx1"/>
                </a:solidFill>
              </a:rPr>
              <a:t>tipo</a:t>
            </a:r>
            <a:r>
              <a:rPr lang="en-US" sz="1600" dirty="0">
                <a:solidFill>
                  <a:schemeClr val="tx1"/>
                </a:solidFill>
              </a:rPr>
              <a:t> de </a:t>
            </a:r>
            <a:r>
              <a:rPr lang="en-US" sz="1600" dirty="0" err="1">
                <a:solidFill>
                  <a:schemeClr val="tx1"/>
                </a:solidFill>
              </a:rPr>
              <a:t>aço</a:t>
            </a:r>
            <a:r>
              <a:rPr lang="en-US" sz="1600" dirty="0">
                <a:solidFill>
                  <a:schemeClr val="tx1"/>
                </a:solidFill>
              </a:rPr>
              <a:t> </a:t>
            </a:r>
            <a:r>
              <a:rPr lang="en-US" sz="1600" dirty="0" err="1">
                <a:solidFill>
                  <a:schemeClr val="tx1"/>
                </a:solidFill>
              </a:rPr>
              <a:t>até</a:t>
            </a:r>
            <a:r>
              <a:rPr lang="en-US" sz="1600" dirty="0">
                <a:solidFill>
                  <a:schemeClr val="tx1"/>
                </a:solidFill>
              </a:rPr>
              <a:t> o </a:t>
            </a:r>
            <a:r>
              <a:rPr lang="en-US" sz="1600" dirty="0" err="1">
                <a:solidFill>
                  <a:schemeClr val="tx1"/>
                </a:solidFill>
              </a:rPr>
              <a:t>uso</a:t>
            </a:r>
            <a:r>
              <a:rPr lang="en-US" sz="1600" dirty="0">
                <a:solidFill>
                  <a:schemeClr val="tx1"/>
                </a:solidFill>
              </a:rPr>
              <a:t> </a:t>
            </a:r>
            <a:r>
              <a:rPr lang="en-US" sz="1600" dirty="0" err="1">
                <a:solidFill>
                  <a:schemeClr val="tx1"/>
                </a:solidFill>
              </a:rPr>
              <a:t>empregado</a:t>
            </a:r>
            <a:r>
              <a:rPr lang="en-US" sz="1600" dirty="0">
                <a:solidFill>
                  <a:schemeClr val="tx1"/>
                </a:solidFill>
              </a:rPr>
              <a:t>. </a:t>
            </a:r>
            <a:endParaRPr lang="en-US" sz="1600" b="0" i="0" u="none" strike="noStrike" baseline="0" dirty="0">
              <a:solidFill>
                <a:schemeClr val="tx1"/>
              </a:solidFill>
            </a:endParaRPr>
          </a:p>
        </p:txBody>
      </p:sp>
    </p:spTree>
    <p:extLst>
      <p:ext uri="{BB962C8B-B14F-4D97-AF65-F5344CB8AC3E}">
        <p14:creationId xmlns:p14="http://schemas.microsoft.com/office/powerpoint/2010/main" val="148749911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982A43BE-6947-0A78-ADD3-DD9A583473D8}"/>
              </a:ext>
            </a:extLst>
          </p:cNvPr>
          <p:cNvSpPr>
            <a:spLocks noGrp="1"/>
          </p:cNvSpPr>
          <p:nvPr>
            <p:ph type="title"/>
          </p:nvPr>
        </p:nvSpPr>
        <p:spPr/>
        <p:txBody>
          <a:bodyPr>
            <a:normAutofit/>
          </a:bodyPr>
          <a:lstStyle/>
          <a:p>
            <a:r>
              <a:rPr lang="pt-BR" sz="3200" dirty="0"/>
              <a:t>Os reservatórios variam de acordo com: </a:t>
            </a:r>
          </a:p>
        </p:txBody>
      </p:sp>
      <p:sp>
        <p:nvSpPr>
          <p:cNvPr id="4" name="Espaço Reservado para Texto 3">
            <a:extLst>
              <a:ext uri="{FF2B5EF4-FFF2-40B4-BE49-F238E27FC236}">
                <a16:creationId xmlns:a16="http://schemas.microsoft.com/office/drawing/2014/main" id="{E9D7CD63-5547-9AF1-68AE-3C3B7949BC6E}"/>
              </a:ext>
            </a:extLst>
          </p:cNvPr>
          <p:cNvSpPr>
            <a:spLocks noGrp="1"/>
          </p:cNvSpPr>
          <p:nvPr>
            <p:ph type="body" idx="1"/>
          </p:nvPr>
        </p:nvSpPr>
        <p:spPr/>
        <p:txBody>
          <a:bodyPr>
            <a:normAutofit/>
          </a:bodyPr>
          <a:lstStyle/>
          <a:p>
            <a:r>
              <a:rPr lang="pt-BR" dirty="0"/>
              <a:t>Tamanho</a:t>
            </a:r>
          </a:p>
        </p:txBody>
      </p:sp>
      <p:sp>
        <p:nvSpPr>
          <p:cNvPr id="6" name="Espaço Reservado para Conteúdo 5">
            <a:extLst>
              <a:ext uri="{FF2B5EF4-FFF2-40B4-BE49-F238E27FC236}">
                <a16:creationId xmlns:a16="http://schemas.microsoft.com/office/drawing/2014/main" id="{BC6309DB-3F27-534D-B9A8-AA4C20BB0936}"/>
              </a:ext>
            </a:extLst>
          </p:cNvPr>
          <p:cNvSpPr>
            <a:spLocks noGrp="1"/>
          </p:cNvSpPr>
          <p:nvPr>
            <p:ph sz="half" idx="2"/>
          </p:nvPr>
        </p:nvSpPr>
        <p:spPr>
          <a:xfrm>
            <a:off x="3867912" y="1832141"/>
            <a:ext cx="3474720" cy="2298164"/>
          </a:xfrm>
        </p:spPr>
        <p:txBody>
          <a:bodyPr>
            <a:normAutofit/>
          </a:bodyPr>
          <a:lstStyle/>
          <a:p>
            <a:pPr marL="0" indent="0">
              <a:spcBef>
                <a:spcPts val="0"/>
              </a:spcBef>
              <a:buNone/>
            </a:pPr>
            <a:r>
              <a:rPr lang="pt-BR" spc="-60" dirty="0">
                <a:solidFill>
                  <a:schemeClr val="tx2"/>
                </a:solidFill>
                <a:latin typeface="+mj-lt"/>
                <a:ea typeface="+mj-ea"/>
                <a:cs typeface="+mj-cs"/>
              </a:rPr>
              <a:t>Os reservatórios mais comuns vêm nos tamanhos de 200, 300, 400, 500, 600, 800 e 1000L. Existem reservatórios ainda maiores para uso na indústria ou comércio, que podem variar de acordo com a necessidade do setor. </a:t>
            </a:r>
          </a:p>
        </p:txBody>
      </p:sp>
      <p:sp>
        <p:nvSpPr>
          <p:cNvPr id="9" name="Espaço Reservado para Texto 8">
            <a:extLst>
              <a:ext uri="{FF2B5EF4-FFF2-40B4-BE49-F238E27FC236}">
                <a16:creationId xmlns:a16="http://schemas.microsoft.com/office/drawing/2014/main" id="{47C2A3BF-2818-9325-D05C-782BB7A8FA33}"/>
              </a:ext>
            </a:extLst>
          </p:cNvPr>
          <p:cNvSpPr>
            <a:spLocks noGrp="1"/>
          </p:cNvSpPr>
          <p:nvPr>
            <p:ph type="body" sz="quarter" idx="3"/>
          </p:nvPr>
        </p:nvSpPr>
        <p:spPr>
          <a:xfrm>
            <a:off x="3867912" y="4068290"/>
            <a:ext cx="3474720" cy="813171"/>
          </a:xfrm>
        </p:spPr>
        <p:txBody>
          <a:bodyPr/>
          <a:lstStyle/>
          <a:p>
            <a:r>
              <a:rPr lang="pt-BR" dirty="0"/>
              <a:t>Formato</a:t>
            </a:r>
          </a:p>
        </p:txBody>
      </p:sp>
      <p:sp>
        <p:nvSpPr>
          <p:cNvPr id="11" name="Espaço Reservado para Conteúdo 10">
            <a:extLst>
              <a:ext uri="{FF2B5EF4-FFF2-40B4-BE49-F238E27FC236}">
                <a16:creationId xmlns:a16="http://schemas.microsoft.com/office/drawing/2014/main" id="{DD082CEF-6945-F87E-9B2A-9B36805C9AF2}"/>
              </a:ext>
            </a:extLst>
          </p:cNvPr>
          <p:cNvSpPr>
            <a:spLocks noGrp="1"/>
          </p:cNvSpPr>
          <p:nvPr>
            <p:ph sz="quarter" idx="4"/>
          </p:nvPr>
        </p:nvSpPr>
        <p:spPr>
          <a:xfrm>
            <a:off x="3867912" y="4817011"/>
            <a:ext cx="3474720" cy="1169452"/>
          </a:xfrm>
        </p:spPr>
        <p:txBody>
          <a:bodyPr/>
          <a:lstStyle/>
          <a:p>
            <a:pPr marL="0" indent="0" algn="just">
              <a:buNone/>
            </a:pPr>
            <a:r>
              <a:rPr lang="pt-BR" spc="-60" dirty="0">
                <a:solidFill>
                  <a:schemeClr val="tx2"/>
                </a:solidFill>
                <a:latin typeface="+mj-lt"/>
                <a:ea typeface="+mj-ea"/>
                <a:cs typeface="+mj-cs"/>
              </a:rPr>
              <a:t>O reservatório pode ser horizontal ou vertical, sendo o </a:t>
            </a:r>
            <a:r>
              <a:rPr lang="pt-BR" spc="-60" dirty="0">
                <a:solidFill>
                  <a:schemeClr val="tx2"/>
                </a:solidFill>
                <a:highlight>
                  <a:srgbClr val="00FFFF"/>
                </a:highlight>
                <a:latin typeface="+mj-lt"/>
                <a:ea typeface="+mj-ea"/>
                <a:cs typeface="+mj-cs"/>
              </a:rPr>
              <a:t>horizontal</a:t>
            </a:r>
            <a:r>
              <a:rPr lang="pt-BR" spc="-60" dirty="0">
                <a:solidFill>
                  <a:schemeClr val="tx2"/>
                </a:solidFill>
                <a:latin typeface="+mj-lt"/>
                <a:ea typeface="+mj-ea"/>
                <a:cs typeface="+mj-cs"/>
              </a:rPr>
              <a:t> o tipo mais comum. </a:t>
            </a:r>
          </a:p>
        </p:txBody>
      </p:sp>
      <p:sp>
        <p:nvSpPr>
          <p:cNvPr id="12" name="Espaço Reservado para Conteúdo 5">
            <a:extLst>
              <a:ext uri="{FF2B5EF4-FFF2-40B4-BE49-F238E27FC236}">
                <a16:creationId xmlns:a16="http://schemas.microsoft.com/office/drawing/2014/main" id="{1B94AF84-B168-C171-76E9-C4AE5F2F8788}"/>
              </a:ext>
            </a:extLst>
          </p:cNvPr>
          <p:cNvSpPr txBox="1">
            <a:spLocks/>
          </p:cNvSpPr>
          <p:nvPr/>
        </p:nvSpPr>
        <p:spPr>
          <a:xfrm>
            <a:off x="8010143" y="1685925"/>
            <a:ext cx="3474720" cy="2408816"/>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spcBef>
                <a:spcPts val="0"/>
              </a:spcBef>
              <a:buFont typeface="Wingdings 2" pitchFamily="18" charset="2"/>
              <a:buNone/>
            </a:pPr>
            <a:r>
              <a:rPr lang="pt-BR" sz="1800" spc="-60" dirty="0">
                <a:solidFill>
                  <a:schemeClr val="tx2"/>
                </a:solidFill>
                <a:latin typeface="+mj-lt"/>
                <a:ea typeface="+mj-ea"/>
                <a:cs typeface="+mj-cs"/>
              </a:rPr>
              <a:t>O aço usado na confecção do boiler vai depender do fabricante, e isto pode causar mudanças consideráveis na sua aplicação. Para a água que não vem de concessionária, isto é, não é tratada, o boiler que não possui um aço mais resistente é mais propenso a sofrer com corrosão de impurezas presentes na água fornecida. </a:t>
            </a:r>
          </a:p>
        </p:txBody>
      </p:sp>
      <p:sp>
        <p:nvSpPr>
          <p:cNvPr id="13" name="Espaço Reservado para Texto 3">
            <a:extLst>
              <a:ext uri="{FF2B5EF4-FFF2-40B4-BE49-F238E27FC236}">
                <a16:creationId xmlns:a16="http://schemas.microsoft.com/office/drawing/2014/main" id="{425F3A7E-2BD8-9620-8D98-9021B3D12832}"/>
              </a:ext>
            </a:extLst>
          </p:cNvPr>
          <p:cNvSpPr txBox="1">
            <a:spLocks/>
          </p:cNvSpPr>
          <p:nvPr/>
        </p:nvSpPr>
        <p:spPr>
          <a:xfrm>
            <a:off x="8010143" y="987935"/>
            <a:ext cx="3474720" cy="807720"/>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Clr>
                <a:schemeClr val="accent1"/>
              </a:buClr>
              <a:buFont typeface="Wingdings 2" pitchFamily="18" charset="2"/>
              <a:buNone/>
              <a:defRPr sz="2000" b="1" kern="1200">
                <a:solidFill>
                  <a:schemeClr val="tx1">
                    <a:lumMod val="65000"/>
                    <a:lumOff val="35000"/>
                  </a:schemeClr>
                </a:solidFill>
                <a:latin typeface="+mn-lt"/>
                <a:ea typeface="+mn-ea"/>
                <a:cs typeface="+mn-cs"/>
              </a:defRPr>
            </a:lvl1pPr>
            <a:lvl2pPr marL="457200" indent="0" algn="l" defTabSz="914400" rtl="0" eaLnBrk="1" latinLnBrk="0" hangingPunct="1">
              <a:lnSpc>
                <a:spcPct val="90000"/>
              </a:lnSpc>
              <a:spcBef>
                <a:spcPts val="250"/>
              </a:spcBef>
              <a:spcAft>
                <a:spcPts val="250"/>
              </a:spcAft>
              <a:buClr>
                <a:schemeClr val="accent1"/>
              </a:buClr>
              <a:buFont typeface="Wingdings 2" pitchFamily="18" charset="2"/>
              <a:buNone/>
              <a:defRPr sz="2000" b="1" kern="1200">
                <a:solidFill>
                  <a:schemeClr val="tx1">
                    <a:lumMod val="65000"/>
                    <a:lumOff val="35000"/>
                  </a:schemeClr>
                </a:solidFill>
                <a:latin typeface="+mn-lt"/>
                <a:ea typeface="+mn-ea"/>
                <a:cs typeface="+mn-cs"/>
              </a:defRPr>
            </a:lvl2pPr>
            <a:lvl3pPr marL="914400" indent="0" algn="l" defTabSz="914400" rtl="0" eaLnBrk="1" latinLnBrk="0" hangingPunct="1">
              <a:lnSpc>
                <a:spcPct val="90000"/>
              </a:lnSpc>
              <a:spcBef>
                <a:spcPts val="250"/>
              </a:spcBef>
              <a:spcAft>
                <a:spcPts val="250"/>
              </a:spcAft>
              <a:buClr>
                <a:schemeClr val="accent1"/>
              </a:buClr>
              <a:buFont typeface="Wingdings 2" pitchFamily="18" charset="2"/>
              <a:buNone/>
              <a:defRPr sz="1800" b="1" kern="1200">
                <a:solidFill>
                  <a:schemeClr val="tx1">
                    <a:lumMod val="65000"/>
                    <a:lumOff val="35000"/>
                  </a:schemeClr>
                </a:solidFill>
                <a:latin typeface="+mn-lt"/>
                <a:ea typeface="+mn-ea"/>
                <a:cs typeface="+mn-cs"/>
              </a:defRPr>
            </a:lvl3pPr>
            <a:lvl4pPr marL="1371600" indent="0" algn="l" defTabSz="914400" rtl="0" eaLnBrk="1" latinLnBrk="0" hangingPunct="1">
              <a:lnSpc>
                <a:spcPct val="90000"/>
              </a:lnSpc>
              <a:spcBef>
                <a:spcPts val="250"/>
              </a:spcBef>
              <a:spcAft>
                <a:spcPts val="250"/>
              </a:spcAft>
              <a:buClr>
                <a:schemeClr val="accent1"/>
              </a:buClr>
              <a:buFont typeface="Wingdings 2" pitchFamily="18" charset="2"/>
              <a:buNone/>
              <a:defRPr sz="1600" b="1" kern="1200">
                <a:solidFill>
                  <a:schemeClr val="tx1">
                    <a:lumMod val="65000"/>
                    <a:lumOff val="35000"/>
                  </a:schemeClr>
                </a:solidFill>
                <a:latin typeface="+mn-lt"/>
                <a:ea typeface="+mn-ea"/>
                <a:cs typeface="+mn-cs"/>
              </a:defRPr>
            </a:lvl4pPr>
            <a:lvl5pPr marL="1828800" indent="0" algn="l" defTabSz="914400" rtl="0" eaLnBrk="1" latinLnBrk="0" hangingPunct="1">
              <a:lnSpc>
                <a:spcPct val="90000"/>
              </a:lnSpc>
              <a:spcBef>
                <a:spcPts val="250"/>
              </a:spcBef>
              <a:spcAft>
                <a:spcPts val="250"/>
              </a:spcAft>
              <a:buClr>
                <a:schemeClr val="accent1"/>
              </a:buClr>
              <a:buFont typeface="Wingdings 2" pitchFamily="18" charset="2"/>
              <a:buNone/>
              <a:defRPr sz="1600" b="1" kern="1200">
                <a:solidFill>
                  <a:schemeClr val="tx1">
                    <a:lumMod val="65000"/>
                    <a:lumOff val="35000"/>
                  </a:schemeClr>
                </a:solidFill>
                <a:latin typeface="+mn-lt"/>
                <a:ea typeface="+mn-ea"/>
                <a:cs typeface="+mn-cs"/>
              </a:defRPr>
            </a:lvl5pPr>
            <a:lvl6pPr marL="2286000" indent="0" algn="l" defTabSz="914400" rtl="0" eaLnBrk="1" latinLnBrk="0" hangingPunct="1">
              <a:lnSpc>
                <a:spcPct val="90000"/>
              </a:lnSpc>
              <a:spcBef>
                <a:spcPts val="250"/>
              </a:spcBef>
              <a:spcAft>
                <a:spcPts val="250"/>
              </a:spcAft>
              <a:buClr>
                <a:schemeClr val="accent1"/>
              </a:buClr>
              <a:buFont typeface="Wingdings 2" pitchFamily="18" charset="2"/>
              <a:buNone/>
              <a:defRPr sz="1600" b="1" kern="1200">
                <a:solidFill>
                  <a:schemeClr val="tx1">
                    <a:lumMod val="65000"/>
                    <a:lumOff val="35000"/>
                  </a:schemeClr>
                </a:solidFill>
                <a:latin typeface="+mn-lt"/>
                <a:ea typeface="+mn-ea"/>
                <a:cs typeface="+mn-cs"/>
              </a:defRPr>
            </a:lvl6pPr>
            <a:lvl7pPr marL="2743200" indent="0" algn="l" defTabSz="914400" rtl="0" eaLnBrk="1" latinLnBrk="0" hangingPunct="1">
              <a:lnSpc>
                <a:spcPct val="90000"/>
              </a:lnSpc>
              <a:spcBef>
                <a:spcPts val="250"/>
              </a:spcBef>
              <a:spcAft>
                <a:spcPts val="250"/>
              </a:spcAft>
              <a:buClr>
                <a:schemeClr val="accent1"/>
              </a:buClr>
              <a:buFont typeface="Wingdings 2" pitchFamily="18" charset="2"/>
              <a:buNone/>
              <a:defRPr sz="1600" b="1" kern="1200">
                <a:solidFill>
                  <a:schemeClr val="tx1">
                    <a:lumMod val="65000"/>
                    <a:lumOff val="35000"/>
                  </a:schemeClr>
                </a:solidFill>
                <a:latin typeface="+mn-lt"/>
                <a:ea typeface="+mn-ea"/>
                <a:cs typeface="+mn-cs"/>
              </a:defRPr>
            </a:lvl7pPr>
            <a:lvl8pPr marL="3200400" indent="0" algn="l" defTabSz="914400" rtl="0" eaLnBrk="1" latinLnBrk="0" hangingPunct="1">
              <a:lnSpc>
                <a:spcPct val="90000"/>
              </a:lnSpc>
              <a:spcBef>
                <a:spcPts val="250"/>
              </a:spcBef>
              <a:spcAft>
                <a:spcPts val="250"/>
              </a:spcAft>
              <a:buClr>
                <a:schemeClr val="accent1"/>
              </a:buClr>
              <a:buFont typeface="Wingdings 2" pitchFamily="18" charset="2"/>
              <a:buNone/>
              <a:defRPr sz="1600" b="1" kern="1200">
                <a:solidFill>
                  <a:schemeClr val="tx1">
                    <a:lumMod val="65000"/>
                    <a:lumOff val="35000"/>
                  </a:schemeClr>
                </a:solidFill>
                <a:latin typeface="+mn-lt"/>
                <a:ea typeface="+mn-ea"/>
                <a:cs typeface="+mn-cs"/>
              </a:defRPr>
            </a:lvl8pPr>
            <a:lvl9pPr marL="3657600" indent="0" algn="l" defTabSz="914400" rtl="0" eaLnBrk="1" latinLnBrk="0" hangingPunct="1">
              <a:lnSpc>
                <a:spcPct val="90000"/>
              </a:lnSpc>
              <a:spcBef>
                <a:spcPts val="250"/>
              </a:spcBef>
              <a:spcAft>
                <a:spcPts val="250"/>
              </a:spcAft>
              <a:buClr>
                <a:schemeClr val="accent1"/>
              </a:buClr>
              <a:buFont typeface="Wingdings 2" pitchFamily="18" charset="2"/>
              <a:buNone/>
              <a:defRPr sz="1600" b="1" kern="1200">
                <a:solidFill>
                  <a:schemeClr val="tx1">
                    <a:lumMod val="65000"/>
                    <a:lumOff val="35000"/>
                  </a:schemeClr>
                </a:solidFill>
                <a:latin typeface="+mn-lt"/>
                <a:ea typeface="+mn-ea"/>
                <a:cs typeface="+mn-cs"/>
              </a:defRPr>
            </a:lvl9pPr>
          </a:lstStyle>
          <a:p>
            <a:r>
              <a:rPr lang="pt-BR" dirty="0"/>
              <a:t>Tipo de aço</a:t>
            </a:r>
          </a:p>
        </p:txBody>
      </p:sp>
      <p:sp>
        <p:nvSpPr>
          <p:cNvPr id="14" name="Espaço Reservado para Conteúdo 10">
            <a:extLst>
              <a:ext uri="{FF2B5EF4-FFF2-40B4-BE49-F238E27FC236}">
                <a16:creationId xmlns:a16="http://schemas.microsoft.com/office/drawing/2014/main" id="{49806ED7-A1CC-1745-9B9F-DAA8443DD945}"/>
              </a:ext>
            </a:extLst>
          </p:cNvPr>
          <p:cNvSpPr txBox="1">
            <a:spLocks/>
          </p:cNvSpPr>
          <p:nvPr/>
        </p:nvSpPr>
        <p:spPr>
          <a:xfrm>
            <a:off x="8010143" y="4818667"/>
            <a:ext cx="3474720" cy="1169452"/>
          </a:xfrm>
          <a:prstGeom prst="rect">
            <a:avLst/>
          </a:prstGeom>
        </p:spPr>
        <p:txBody>
          <a:bodyPr vert="horz" lIns="91440" tIns="45720" rIns="91440" bIns="45720" rtlCol="0" anchor="ctr">
            <a:normAutofit fontScale="92500"/>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lgn="just">
              <a:buFont typeface="Wingdings 2" pitchFamily="18" charset="2"/>
              <a:buNone/>
            </a:pPr>
            <a:r>
              <a:rPr lang="pt-BR" spc="-60" dirty="0">
                <a:solidFill>
                  <a:schemeClr val="tx2"/>
                </a:solidFill>
                <a:latin typeface="+mj-lt"/>
                <a:ea typeface="+mj-ea"/>
                <a:cs typeface="+mj-cs"/>
              </a:rPr>
              <a:t>Existem três tipos de sistema de aquecimento solar: o aquecimento solar em baixa pressão, em alta pressão e em nível.</a:t>
            </a:r>
          </a:p>
        </p:txBody>
      </p:sp>
      <p:sp>
        <p:nvSpPr>
          <p:cNvPr id="15" name="Espaço Reservado para Texto 8">
            <a:extLst>
              <a:ext uri="{FF2B5EF4-FFF2-40B4-BE49-F238E27FC236}">
                <a16:creationId xmlns:a16="http://schemas.microsoft.com/office/drawing/2014/main" id="{031DA283-041B-AE47-1154-B58A84EA8DBE}"/>
              </a:ext>
            </a:extLst>
          </p:cNvPr>
          <p:cNvSpPr txBox="1">
            <a:spLocks/>
          </p:cNvSpPr>
          <p:nvPr/>
        </p:nvSpPr>
        <p:spPr>
          <a:xfrm>
            <a:off x="8010143" y="4068289"/>
            <a:ext cx="3474720" cy="813171"/>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Clr>
                <a:schemeClr val="accent1"/>
              </a:buClr>
              <a:buFont typeface="Wingdings 2" pitchFamily="18" charset="2"/>
              <a:buNone/>
              <a:defRPr sz="2000" b="1" kern="1200">
                <a:solidFill>
                  <a:schemeClr val="tx1">
                    <a:lumMod val="65000"/>
                    <a:lumOff val="35000"/>
                  </a:schemeClr>
                </a:solidFill>
                <a:latin typeface="+mn-lt"/>
                <a:ea typeface="+mn-ea"/>
                <a:cs typeface="+mn-cs"/>
              </a:defRPr>
            </a:lvl1pPr>
            <a:lvl2pPr marL="457200" indent="0" algn="l" defTabSz="914400" rtl="0" eaLnBrk="1" latinLnBrk="0" hangingPunct="1">
              <a:lnSpc>
                <a:spcPct val="90000"/>
              </a:lnSpc>
              <a:spcBef>
                <a:spcPts val="250"/>
              </a:spcBef>
              <a:spcAft>
                <a:spcPts val="250"/>
              </a:spcAft>
              <a:buClr>
                <a:schemeClr val="accent1"/>
              </a:buClr>
              <a:buFont typeface="Wingdings 2" pitchFamily="18" charset="2"/>
              <a:buNone/>
              <a:defRPr sz="2000" b="1" kern="1200">
                <a:solidFill>
                  <a:schemeClr val="tx1">
                    <a:lumMod val="65000"/>
                    <a:lumOff val="35000"/>
                  </a:schemeClr>
                </a:solidFill>
                <a:latin typeface="+mn-lt"/>
                <a:ea typeface="+mn-ea"/>
                <a:cs typeface="+mn-cs"/>
              </a:defRPr>
            </a:lvl2pPr>
            <a:lvl3pPr marL="914400" indent="0" algn="l" defTabSz="914400" rtl="0" eaLnBrk="1" latinLnBrk="0" hangingPunct="1">
              <a:lnSpc>
                <a:spcPct val="90000"/>
              </a:lnSpc>
              <a:spcBef>
                <a:spcPts val="250"/>
              </a:spcBef>
              <a:spcAft>
                <a:spcPts val="250"/>
              </a:spcAft>
              <a:buClr>
                <a:schemeClr val="accent1"/>
              </a:buClr>
              <a:buFont typeface="Wingdings 2" pitchFamily="18" charset="2"/>
              <a:buNone/>
              <a:defRPr sz="1800" b="1" kern="1200">
                <a:solidFill>
                  <a:schemeClr val="tx1">
                    <a:lumMod val="65000"/>
                    <a:lumOff val="35000"/>
                  </a:schemeClr>
                </a:solidFill>
                <a:latin typeface="+mn-lt"/>
                <a:ea typeface="+mn-ea"/>
                <a:cs typeface="+mn-cs"/>
              </a:defRPr>
            </a:lvl3pPr>
            <a:lvl4pPr marL="1371600" indent="0" algn="l" defTabSz="914400" rtl="0" eaLnBrk="1" latinLnBrk="0" hangingPunct="1">
              <a:lnSpc>
                <a:spcPct val="90000"/>
              </a:lnSpc>
              <a:spcBef>
                <a:spcPts val="250"/>
              </a:spcBef>
              <a:spcAft>
                <a:spcPts val="250"/>
              </a:spcAft>
              <a:buClr>
                <a:schemeClr val="accent1"/>
              </a:buClr>
              <a:buFont typeface="Wingdings 2" pitchFamily="18" charset="2"/>
              <a:buNone/>
              <a:defRPr sz="1600" b="1" kern="1200">
                <a:solidFill>
                  <a:schemeClr val="tx1">
                    <a:lumMod val="65000"/>
                    <a:lumOff val="35000"/>
                  </a:schemeClr>
                </a:solidFill>
                <a:latin typeface="+mn-lt"/>
                <a:ea typeface="+mn-ea"/>
                <a:cs typeface="+mn-cs"/>
              </a:defRPr>
            </a:lvl4pPr>
            <a:lvl5pPr marL="1828800" indent="0" algn="l" defTabSz="914400" rtl="0" eaLnBrk="1" latinLnBrk="0" hangingPunct="1">
              <a:lnSpc>
                <a:spcPct val="90000"/>
              </a:lnSpc>
              <a:spcBef>
                <a:spcPts val="250"/>
              </a:spcBef>
              <a:spcAft>
                <a:spcPts val="250"/>
              </a:spcAft>
              <a:buClr>
                <a:schemeClr val="accent1"/>
              </a:buClr>
              <a:buFont typeface="Wingdings 2" pitchFamily="18" charset="2"/>
              <a:buNone/>
              <a:defRPr sz="1600" b="1" kern="1200">
                <a:solidFill>
                  <a:schemeClr val="tx1">
                    <a:lumMod val="65000"/>
                    <a:lumOff val="35000"/>
                  </a:schemeClr>
                </a:solidFill>
                <a:latin typeface="+mn-lt"/>
                <a:ea typeface="+mn-ea"/>
                <a:cs typeface="+mn-cs"/>
              </a:defRPr>
            </a:lvl5pPr>
            <a:lvl6pPr marL="2286000" indent="0" algn="l" defTabSz="914400" rtl="0" eaLnBrk="1" latinLnBrk="0" hangingPunct="1">
              <a:lnSpc>
                <a:spcPct val="90000"/>
              </a:lnSpc>
              <a:spcBef>
                <a:spcPts val="250"/>
              </a:spcBef>
              <a:spcAft>
                <a:spcPts val="250"/>
              </a:spcAft>
              <a:buClr>
                <a:schemeClr val="accent1"/>
              </a:buClr>
              <a:buFont typeface="Wingdings 2" pitchFamily="18" charset="2"/>
              <a:buNone/>
              <a:defRPr sz="1600" b="1" kern="1200">
                <a:solidFill>
                  <a:schemeClr val="tx1">
                    <a:lumMod val="65000"/>
                    <a:lumOff val="35000"/>
                  </a:schemeClr>
                </a:solidFill>
                <a:latin typeface="+mn-lt"/>
                <a:ea typeface="+mn-ea"/>
                <a:cs typeface="+mn-cs"/>
              </a:defRPr>
            </a:lvl6pPr>
            <a:lvl7pPr marL="2743200" indent="0" algn="l" defTabSz="914400" rtl="0" eaLnBrk="1" latinLnBrk="0" hangingPunct="1">
              <a:lnSpc>
                <a:spcPct val="90000"/>
              </a:lnSpc>
              <a:spcBef>
                <a:spcPts val="250"/>
              </a:spcBef>
              <a:spcAft>
                <a:spcPts val="250"/>
              </a:spcAft>
              <a:buClr>
                <a:schemeClr val="accent1"/>
              </a:buClr>
              <a:buFont typeface="Wingdings 2" pitchFamily="18" charset="2"/>
              <a:buNone/>
              <a:defRPr sz="1600" b="1" kern="1200">
                <a:solidFill>
                  <a:schemeClr val="tx1">
                    <a:lumMod val="65000"/>
                    <a:lumOff val="35000"/>
                  </a:schemeClr>
                </a:solidFill>
                <a:latin typeface="+mn-lt"/>
                <a:ea typeface="+mn-ea"/>
                <a:cs typeface="+mn-cs"/>
              </a:defRPr>
            </a:lvl7pPr>
            <a:lvl8pPr marL="3200400" indent="0" algn="l" defTabSz="914400" rtl="0" eaLnBrk="1" latinLnBrk="0" hangingPunct="1">
              <a:lnSpc>
                <a:spcPct val="90000"/>
              </a:lnSpc>
              <a:spcBef>
                <a:spcPts val="250"/>
              </a:spcBef>
              <a:spcAft>
                <a:spcPts val="250"/>
              </a:spcAft>
              <a:buClr>
                <a:schemeClr val="accent1"/>
              </a:buClr>
              <a:buFont typeface="Wingdings 2" pitchFamily="18" charset="2"/>
              <a:buNone/>
              <a:defRPr sz="1600" b="1" kern="1200">
                <a:solidFill>
                  <a:schemeClr val="tx1">
                    <a:lumMod val="65000"/>
                    <a:lumOff val="35000"/>
                  </a:schemeClr>
                </a:solidFill>
                <a:latin typeface="+mn-lt"/>
                <a:ea typeface="+mn-ea"/>
                <a:cs typeface="+mn-cs"/>
              </a:defRPr>
            </a:lvl8pPr>
            <a:lvl9pPr marL="3657600" indent="0" algn="l" defTabSz="914400" rtl="0" eaLnBrk="1" latinLnBrk="0" hangingPunct="1">
              <a:lnSpc>
                <a:spcPct val="90000"/>
              </a:lnSpc>
              <a:spcBef>
                <a:spcPts val="250"/>
              </a:spcBef>
              <a:spcAft>
                <a:spcPts val="250"/>
              </a:spcAft>
              <a:buClr>
                <a:schemeClr val="accent1"/>
              </a:buClr>
              <a:buFont typeface="Wingdings 2" pitchFamily="18" charset="2"/>
              <a:buNone/>
              <a:defRPr sz="1600" b="1" kern="1200">
                <a:solidFill>
                  <a:schemeClr val="tx1">
                    <a:lumMod val="65000"/>
                    <a:lumOff val="35000"/>
                  </a:schemeClr>
                </a:solidFill>
                <a:latin typeface="+mn-lt"/>
                <a:ea typeface="+mn-ea"/>
                <a:cs typeface="+mn-cs"/>
              </a:defRPr>
            </a:lvl9pPr>
          </a:lstStyle>
          <a:p>
            <a:r>
              <a:rPr lang="pt-BR" dirty="0"/>
              <a:t>Tipo de instalação</a:t>
            </a:r>
          </a:p>
        </p:txBody>
      </p:sp>
    </p:spTree>
    <p:extLst>
      <p:ext uri="{BB962C8B-B14F-4D97-AF65-F5344CB8AC3E}">
        <p14:creationId xmlns:p14="http://schemas.microsoft.com/office/powerpoint/2010/main" val="23744201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ADC4F84-175A-4AB1-916C-1E5796E1E0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Muitos pontos de interrogação em tela de fundo preta">
            <a:extLst>
              <a:ext uri="{FF2B5EF4-FFF2-40B4-BE49-F238E27FC236}">
                <a16:creationId xmlns:a16="http://schemas.microsoft.com/office/drawing/2014/main" id="{2918B89E-9E55-81BB-B1D6-228009B06C35}"/>
              </a:ext>
            </a:extLst>
          </p:cNvPr>
          <p:cNvPicPr>
            <a:picLocks noChangeAspect="1"/>
          </p:cNvPicPr>
          <p:nvPr/>
        </p:nvPicPr>
        <p:blipFill rotWithShape="1">
          <a:blip r:embed="rId2">
            <a:alphaModFix amt="25000"/>
          </a:blip>
          <a:srcRect t="7787"/>
          <a:stretch/>
        </p:blipFill>
        <p:spPr>
          <a:xfrm>
            <a:off x="20" y="10"/>
            <a:ext cx="12191980" cy="6857990"/>
          </a:xfrm>
          <a:prstGeom prst="rect">
            <a:avLst/>
          </a:prstGeom>
        </p:spPr>
      </p:pic>
      <p:sp>
        <p:nvSpPr>
          <p:cNvPr id="7" name="Título 6">
            <a:extLst>
              <a:ext uri="{FF2B5EF4-FFF2-40B4-BE49-F238E27FC236}">
                <a16:creationId xmlns:a16="http://schemas.microsoft.com/office/drawing/2014/main" id="{A118F4EE-8DD1-C67A-D707-947CD632B35D}"/>
              </a:ext>
            </a:extLst>
          </p:cNvPr>
          <p:cNvSpPr>
            <a:spLocks noGrp="1"/>
          </p:cNvSpPr>
          <p:nvPr>
            <p:ph type="title"/>
          </p:nvPr>
        </p:nvSpPr>
        <p:spPr>
          <a:xfrm>
            <a:off x="252918" y="1123837"/>
            <a:ext cx="3051113" cy="4601183"/>
          </a:xfrm>
        </p:spPr>
        <p:txBody>
          <a:bodyPr>
            <a:normAutofit/>
          </a:bodyPr>
          <a:lstStyle/>
          <a:p>
            <a:r>
              <a:rPr lang="pt-BR" dirty="0">
                <a:solidFill>
                  <a:schemeClr val="tx1"/>
                </a:solidFill>
              </a:rPr>
              <a:t>Tipo de aço</a:t>
            </a:r>
          </a:p>
        </p:txBody>
      </p:sp>
      <p:sp>
        <p:nvSpPr>
          <p:cNvPr id="8" name="Espaço Reservado para Conteúdo 7">
            <a:extLst>
              <a:ext uri="{FF2B5EF4-FFF2-40B4-BE49-F238E27FC236}">
                <a16:creationId xmlns:a16="http://schemas.microsoft.com/office/drawing/2014/main" id="{07AB0DE7-81FA-7617-8ED2-C6F476DEFAD1}"/>
              </a:ext>
            </a:extLst>
          </p:cNvPr>
          <p:cNvSpPr>
            <a:spLocks noGrp="1"/>
          </p:cNvSpPr>
          <p:nvPr>
            <p:ph idx="1"/>
          </p:nvPr>
        </p:nvSpPr>
        <p:spPr>
          <a:xfrm>
            <a:off x="3869268" y="864108"/>
            <a:ext cx="7315200" cy="5120640"/>
          </a:xfrm>
        </p:spPr>
        <p:txBody>
          <a:bodyPr>
            <a:normAutofit/>
          </a:bodyPr>
          <a:lstStyle/>
          <a:p>
            <a:pPr marL="502920" lvl="1" indent="0">
              <a:lnSpc>
                <a:spcPct val="150000"/>
              </a:lnSpc>
              <a:buNone/>
            </a:pPr>
            <a:r>
              <a:rPr lang="pt-BR" sz="2000" b="0" i="0" u="none" strike="noStrike" baseline="0" dirty="0">
                <a:solidFill>
                  <a:schemeClr val="tx1"/>
                </a:solidFill>
                <a:latin typeface="Calibri" panose="020F0502020204030204" pitchFamily="34" charset="0"/>
              </a:rPr>
              <a:t>Há diferentes tipos de microestrutura de metais: o aço pode ser, entre os principais tipos, </a:t>
            </a:r>
            <a:r>
              <a:rPr lang="pt-BR" sz="2000" b="0" i="0" u="none" strike="noStrike" baseline="0" dirty="0" err="1">
                <a:solidFill>
                  <a:schemeClr val="tx1"/>
                </a:solidFill>
                <a:latin typeface="Calibri" panose="020F0502020204030204" pitchFamily="34" charset="0"/>
              </a:rPr>
              <a:t>ferrítico</a:t>
            </a:r>
            <a:r>
              <a:rPr lang="pt-BR" sz="2000" b="0" i="0" u="none" strike="noStrike" baseline="0" dirty="0">
                <a:solidFill>
                  <a:schemeClr val="tx1"/>
                </a:solidFill>
                <a:latin typeface="Calibri" panose="020F0502020204030204" pitchFamily="34" charset="0"/>
              </a:rPr>
              <a:t> ou </a:t>
            </a:r>
            <a:r>
              <a:rPr lang="pt-BR" sz="2000" b="0" i="0" u="none" strike="noStrike" baseline="0" dirty="0" err="1">
                <a:solidFill>
                  <a:schemeClr val="tx1"/>
                </a:solidFill>
                <a:latin typeface="Calibri" panose="020F0502020204030204" pitchFamily="34" charset="0"/>
              </a:rPr>
              <a:t>austenítico</a:t>
            </a:r>
            <a:r>
              <a:rPr lang="pt-BR" sz="2000" b="0" i="0" u="none" strike="noStrike" baseline="0" dirty="0">
                <a:solidFill>
                  <a:schemeClr val="tx1"/>
                </a:solidFill>
                <a:latin typeface="Calibri" panose="020F0502020204030204" pitchFamily="34" charset="0"/>
              </a:rPr>
              <a:t>. O aço 444 é </a:t>
            </a:r>
            <a:r>
              <a:rPr lang="pt-BR" sz="2000" b="0" i="0" u="none" strike="noStrike" baseline="0" dirty="0" err="1">
                <a:solidFill>
                  <a:schemeClr val="tx1"/>
                </a:solidFill>
                <a:latin typeface="Calibri" panose="020F0502020204030204" pitchFamily="34" charset="0"/>
              </a:rPr>
              <a:t>ferrítico</a:t>
            </a:r>
            <a:r>
              <a:rPr lang="pt-BR" sz="2000" b="0" i="0" u="none" strike="noStrike" baseline="0" dirty="0">
                <a:solidFill>
                  <a:schemeClr val="tx1"/>
                </a:solidFill>
                <a:latin typeface="Calibri" panose="020F0502020204030204" pitchFamily="34" charset="0"/>
              </a:rPr>
              <a:t>, enquanto os aços 304 e 316 são </a:t>
            </a:r>
            <a:r>
              <a:rPr lang="pt-BR" sz="2000" b="0" i="0" u="none" strike="noStrike" baseline="0" dirty="0" err="1">
                <a:solidFill>
                  <a:schemeClr val="tx1"/>
                </a:solidFill>
                <a:latin typeface="Calibri" panose="020F0502020204030204" pitchFamily="34" charset="0"/>
              </a:rPr>
              <a:t>austeníticos</a:t>
            </a:r>
            <a:r>
              <a:rPr lang="pt-BR" sz="2000" b="0" i="0" u="none" strike="noStrike" baseline="0" dirty="0">
                <a:solidFill>
                  <a:schemeClr val="tx1"/>
                </a:solidFill>
                <a:latin typeface="Calibri" panose="020F0502020204030204" pitchFamily="34" charset="0"/>
              </a:rPr>
              <a:t>. Isto mostra apenas as propriedades mecânicas da estrutura, sendo que esta característica não exerce qualquer influência sobre resistência contra a corrosão. O que determina a corrosão é a quantidade de </a:t>
            </a:r>
            <a:r>
              <a:rPr lang="pt-BR" sz="2000" b="1" i="0" u="none" strike="noStrike" baseline="0" dirty="0">
                <a:solidFill>
                  <a:schemeClr val="tx1"/>
                </a:solidFill>
                <a:latin typeface="Calibri" panose="020F0502020204030204" pitchFamily="34" charset="0"/>
              </a:rPr>
              <a:t>cromo-molibdênio</a:t>
            </a:r>
            <a:r>
              <a:rPr lang="pt-BR" sz="2000" b="0" i="0" u="none" strike="noStrike" baseline="0" dirty="0">
                <a:solidFill>
                  <a:schemeClr val="tx1"/>
                </a:solidFill>
                <a:latin typeface="Calibri" panose="020F0502020204030204" pitchFamily="34" charset="0"/>
              </a:rPr>
              <a:t>. </a:t>
            </a:r>
          </a:p>
          <a:p>
            <a:pPr marL="0" indent="0" algn="l">
              <a:buNone/>
            </a:pPr>
            <a:endParaRPr lang="pt-BR" sz="1800" b="0" i="0" u="none" strike="noStrike" baseline="0" dirty="0">
              <a:solidFill>
                <a:srgbClr val="000000"/>
              </a:solidFill>
              <a:latin typeface="Calibri" panose="020F0502020204030204" pitchFamily="34" charset="0"/>
            </a:endParaRPr>
          </a:p>
          <a:p>
            <a:pPr marL="0" indent="0">
              <a:buNone/>
            </a:pPr>
            <a:r>
              <a:rPr lang="pt-BR" b="1" i="0" u="none" strike="noStrike" baseline="0" dirty="0">
                <a:solidFill>
                  <a:srgbClr val="365F91"/>
                </a:solidFill>
                <a:latin typeface="Calibri" panose="020F0502020204030204" pitchFamily="34" charset="0"/>
              </a:rPr>
              <a:t>O aço 444 tem mais cromo-molibdênio que o aço 304 e menos que o aço 316.</a:t>
            </a:r>
            <a:endParaRPr lang="pt-BR" b="0" i="0" u="none" strike="noStrike" baseline="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571545272"/>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13">
            <a:extLst>
              <a:ext uri="{FF2B5EF4-FFF2-40B4-BE49-F238E27FC236}">
                <a16:creationId xmlns:a16="http://schemas.microsoft.com/office/drawing/2014/main" id="{9203ABB4-7E2A-4248-9FE7-4A419AFF2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126970D-C1E5-4FB1-84E8-86CB9CED1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67639"/>
            <a:ext cx="11707367" cy="1852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53BAFA12-54A8-2484-BC9E-8AF5AA254510}"/>
              </a:ext>
            </a:extLst>
          </p:cNvPr>
          <p:cNvSpPr>
            <a:spLocks noGrp="1"/>
          </p:cNvSpPr>
          <p:nvPr>
            <p:ph type="title"/>
          </p:nvPr>
        </p:nvSpPr>
        <p:spPr>
          <a:xfrm>
            <a:off x="1069848" y="4318754"/>
            <a:ext cx="10210862" cy="1777246"/>
          </a:xfrm>
        </p:spPr>
        <p:txBody>
          <a:bodyPr vert="horz" lIns="91440" tIns="45720" rIns="91440" bIns="45720" rtlCol="0" anchor="b">
            <a:normAutofit/>
          </a:bodyPr>
          <a:lstStyle/>
          <a:p>
            <a:pPr algn="just"/>
            <a:r>
              <a:rPr lang="en-US" sz="2000" spc="-100" dirty="0"/>
              <a:t>O </a:t>
            </a:r>
            <a:r>
              <a:rPr lang="en-US" sz="2000" spc="-100" dirty="0" err="1"/>
              <a:t>aço</a:t>
            </a:r>
            <a:r>
              <a:rPr lang="en-US" sz="2000" spc="-100" dirty="0"/>
              <a:t> 444 é </a:t>
            </a:r>
            <a:r>
              <a:rPr lang="en-US" sz="2000" spc="-100" dirty="0" err="1"/>
              <a:t>utilizado</a:t>
            </a:r>
            <a:r>
              <a:rPr lang="en-US" sz="2000" spc="-100" dirty="0"/>
              <a:t> pela Bosch. </a:t>
            </a:r>
            <a:r>
              <a:rPr lang="en-US" sz="2000" spc="-100" dirty="0" err="1"/>
              <a:t>Possui</a:t>
            </a:r>
            <a:r>
              <a:rPr lang="en-US" sz="2000" spc="-100" dirty="0"/>
              <a:t> </a:t>
            </a:r>
            <a:r>
              <a:rPr lang="en-US" sz="2000" spc="-100" dirty="0" err="1"/>
              <a:t>maior</a:t>
            </a:r>
            <a:r>
              <a:rPr lang="en-US" sz="2000" spc="-100" dirty="0"/>
              <a:t> </a:t>
            </a:r>
            <a:r>
              <a:rPr lang="en-US" sz="2000" spc="-100" dirty="0" err="1"/>
              <a:t>resistência</a:t>
            </a:r>
            <a:r>
              <a:rPr lang="en-US" sz="2000" spc="-100" dirty="0"/>
              <a:t> contra a </a:t>
            </a:r>
            <a:r>
              <a:rPr lang="en-US" sz="2000" spc="-100" dirty="0" err="1"/>
              <a:t>corrosão</a:t>
            </a:r>
            <a:r>
              <a:rPr lang="en-US" sz="2000" spc="-100" dirty="0"/>
              <a:t> que o </a:t>
            </a:r>
            <a:r>
              <a:rPr lang="en-US" sz="2000" spc="-100" dirty="0" err="1"/>
              <a:t>aço</a:t>
            </a:r>
            <a:r>
              <a:rPr lang="en-US" sz="2000" spc="-100" dirty="0"/>
              <a:t> 304, </a:t>
            </a:r>
            <a:r>
              <a:rPr lang="en-US" sz="2000" spc="-100" dirty="0" err="1"/>
              <a:t>embora</a:t>
            </a:r>
            <a:r>
              <a:rPr lang="en-US" sz="2000" spc="-100" dirty="0"/>
              <a:t> </a:t>
            </a:r>
            <a:r>
              <a:rPr lang="en-US" sz="2000" spc="-100" dirty="0" err="1"/>
              <a:t>em</a:t>
            </a:r>
            <a:r>
              <a:rPr lang="en-US" sz="2000" spc="-100" dirty="0"/>
              <a:t> </a:t>
            </a:r>
            <a:r>
              <a:rPr lang="en-US" sz="2000" spc="-100" dirty="0" err="1"/>
              <a:t>regiões</a:t>
            </a:r>
            <a:r>
              <a:rPr lang="en-US" sz="2000" spc="-100" dirty="0"/>
              <a:t> com </a:t>
            </a:r>
            <a:r>
              <a:rPr lang="en-US" sz="2000" spc="-100" dirty="0" err="1"/>
              <a:t>água</a:t>
            </a:r>
            <a:r>
              <a:rPr lang="en-US" sz="2000" spc="-100" dirty="0"/>
              <a:t> </a:t>
            </a:r>
            <a:r>
              <a:rPr lang="en-US" sz="2000" spc="-100" dirty="0" err="1"/>
              <a:t>muito</a:t>
            </a:r>
            <a:r>
              <a:rPr lang="en-US" sz="2000" spc="-100" dirty="0"/>
              <a:t> </a:t>
            </a:r>
            <a:r>
              <a:rPr lang="en-US" sz="2000" spc="-100" dirty="0" err="1"/>
              <a:t>básica</a:t>
            </a:r>
            <a:r>
              <a:rPr lang="en-US" sz="2000" spc="-100" dirty="0"/>
              <a:t> (PH &gt; 7), o </a:t>
            </a:r>
            <a:r>
              <a:rPr lang="en-US" sz="2000" spc="-100" dirty="0" err="1"/>
              <a:t>aço</a:t>
            </a:r>
            <a:r>
              <a:rPr lang="en-US" sz="2000" spc="-100" dirty="0"/>
              <a:t> 444 </a:t>
            </a:r>
            <a:r>
              <a:rPr lang="en-US" sz="2000" spc="-100" dirty="0" err="1"/>
              <a:t>pode</a:t>
            </a:r>
            <a:r>
              <a:rPr lang="en-US" sz="2000" spc="-100" dirty="0"/>
              <a:t> ser </a:t>
            </a:r>
            <a:r>
              <a:rPr lang="en-US" sz="2000" spc="-100" dirty="0" err="1"/>
              <a:t>menos</a:t>
            </a:r>
            <a:r>
              <a:rPr lang="en-US" sz="2000" spc="-100" dirty="0"/>
              <a:t> </a:t>
            </a:r>
            <a:r>
              <a:rPr lang="en-US" sz="2000" spc="-100" dirty="0" err="1"/>
              <a:t>resistente</a:t>
            </a:r>
            <a:r>
              <a:rPr lang="en-US" sz="2000" spc="-100" dirty="0"/>
              <a:t> que o 316. </a:t>
            </a:r>
            <a:r>
              <a:rPr lang="en-US" sz="2000" spc="-100" dirty="0" err="1"/>
              <a:t>Isto</a:t>
            </a:r>
            <a:r>
              <a:rPr lang="en-US" sz="2000" spc="-100" dirty="0"/>
              <a:t> </a:t>
            </a:r>
            <a:r>
              <a:rPr lang="en-US" sz="2000" spc="-100" dirty="0" err="1"/>
              <a:t>pode</a:t>
            </a:r>
            <a:r>
              <a:rPr lang="en-US" sz="2000" spc="-100" dirty="0"/>
              <a:t> </a:t>
            </a:r>
            <a:r>
              <a:rPr lang="en-US" sz="2000" spc="-100" dirty="0" err="1"/>
              <a:t>ocorrer</a:t>
            </a:r>
            <a:r>
              <a:rPr lang="en-US" sz="2000" spc="-100" dirty="0"/>
              <a:t>, </a:t>
            </a:r>
            <a:r>
              <a:rPr lang="en-US" sz="2000" spc="-100" dirty="0" err="1"/>
              <a:t>por</a:t>
            </a:r>
            <a:r>
              <a:rPr lang="en-US" sz="2000" spc="-100" dirty="0"/>
              <a:t> </a:t>
            </a:r>
            <a:r>
              <a:rPr lang="en-US" sz="2000" spc="-100" dirty="0" err="1"/>
              <a:t>exemplo</a:t>
            </a:r>
            <a:r>
              <a:rPr lang="en-US" sz="2000" spc="-100" dirty="0"/>
              <a:t>, </a:t>
            </a:r>
            <a:r>
              <a:rPr lang="en-US" sz="2000" spc="-100" dirty="0" err="1"/>
              <a:t>em</a:t>
            </a:r>
            <a:r>
              <a:rPr lang="en-US" sz="2000" spc="-100" dirty="0"/>
              <a:t> </a:t>
            </a:r>
            <a:r>
              <a:rPr lang="en-US" sz="2000" spc="-100" dirty="0" err="1"/>
              <a:t>regiões</a:t>
            </a:r>
            <a:r>
              <a:rPr lang="en-US" sz="2000" spc="-100" dirty="0"/>
              <a:t> com </a:t>
            </a:r>
            <a:r>
              <a:rPr lang="en-US" sz="2000" spc="-100" dirty="0" err="1"/>
              <a:t>água</a:t>
            </a:r>
            <a:r>
              <a:rPr lang="en-US" sz="2000" spc="-100" dirty="0"/>
              <a:t> com </a:t>
            </a:r>
            <a:r>
              <a:rPr lang="en-US" sz="2000" spc="-100" dirty="0" err="1"/>
              <a:t>muitos</a:t>
            </a:r>
            <a:r>
              <a:rPr lang="en-US" sz="2000" spc="-100" dirty="0"/>
              <a:t> </a:t>
            </a:r>
            <a:r>
              <a:rPr lang="en-US" sz="2000" spc="-100" dirty="0" err="1"/>
              <a:t>minerais</a:t>
            </a:r>
            <a:r>
              <a:rPr lang="en-US" sz="2000" spc="-100" dirty="0"/>
              <a:t> (</a:t>
            </a:r>
            <a:r>
              <a:rPr lang="en-US" sz="2000" spc="-100" dirty="0" err="1"/>
              <a:t>regiões</a:t>
            </a:r>
            <a:r>
              <a:rPr lang="en-US" sz="2000" spc="-100" dirty="0"/>
              <a:t> </a:t>
            </a:r>
            <a:r>
              <a:rPr lang="en-US" sz="2000" spc="-100" dirty="0" err="1"/>
              <a:t>montanhosas</a:t>
            </a:r>
            <a:r>
              <a:rPr lang="en-US" sz="2000" spc="-100" dirty="0"/>
              <a:t>, </a:t>
            </a:r>
            <a:r>
              <a:rPr lang="en-US" sz="2000" spc="-100" dirty="0" err="1"/>
              <a:t>águas</a:t>
            </a:r>
            <a:r>
              <a:rPr lang="en-US" sz="2000" spc="-100" dirty="0"/>
              <a:t> </a:t>
            </a:r>
            <a:r>
              <a:rPr lang="en-US" sz="2000" spc="-100" dirty="0" err="1"/>
              <a:t>muito</a:t>
            </a:r>
            <a:r>
              <a:rPr lang="en-US" sz="2000" spc="-100" dirty="0"/>
              <a:t> </a:t>
            </a:r>
            <a:r>
              <a:rPr lang="en-US" sz="2000" spc="-100" dirty="0" err="1"/>
              <a:t>profundas</a:t>
            </a:r>
            <a:r>
              <a:rPr lang="en-US" sz="2000" spc="-100" dirty="0"/>
              <a:t>). </a:t>
            </a:r>
            <a:r>
              <a:rPr lang="en-US" sz="2000" spc="-100" dirty="0" err="1"/>
              <a:t>Já</a:t>
            </a:r>
            <a:r>
              <a:rPr lang="en-US" sz="2000" spc="-100" dirty="0"/>
              <a:t> a Solis </a:t>
            </a:r>
            <a:r>
              <a:rPr lang="en-US" sz="2000" spc="-100" dirty="0" err="1"/>
              <a:t>trabalha</a:t>
            </a:r>
            <a:r>
              <a:rPr lang="en-US" sz="2000" spc="-100" dirty="0"/>
              <a:t> com </a:t>
            </a:r>
            <a:r>
              <a:rPr lang="en-US" sz="2000" spc="-100" dirty="0" err="1"/>
              <a:t>dois</a:t>
            </a:r>
            <a:r>
              <a:rPr lang="en-US" sz="2000" spc="-100" dirty="0"/>
              <a:t> </a:t>
            </a:r>
            <a:r>
              <a:rPr lang="en-US" sz="2000" spc="-100" dirty="0" err="1"/>
              <a:t>tipos</a:t>
            </a:r>
            <a:r>
              <a:rPr lang="en-US" sz="2000" spc="-100" dirty="0"/>
              <a:t>, o </a:t>
            </a:r>
            <a:r>
              <a:rPr lang="en-US" sz="2000" spc="-100" dirty="0" err="1"/>
              <a:t>aço</a:t>
            </a:r>
            <a:r>
              <a:rPr lang="en-US" sz="2000" spc="-100" dirty="0"/>
              <a:t> 304 e o </a:t>
            </a:r>
            <a:r>
              <a:rPr lang="en-US" sz="2000" spc="-100" dirty="0" err="1"/>
              <a:t>aço</a:t>
            </a:r>
            <a:r>
              <a:rPr lang="en-US" sz="2000" spc="-100" dirty="0"/>
              <a:t> 316, e </a:t>
            </a:r>
            <a:r>
              <a:rPr lang="en-US" sz="2000" spc="-100" dirty="0" err="1"/>
              <a:t>nós</a:t>
            </a:r>
            <a:r>
              <a:rPr lang="en-US" sz="2000" spc="-100" dirty="0"/>
              <a:t> </a:t>
            </a:r>
            <a:r>
              <a:rPr lang="en-US" sz="2000" b="0" i="0" u="none" strike="noStrike" spc="-100" dirty="0" err="1"/>
              <a:t>optamos</a:t>
            </a:r>
            <a:r>
              <a:rPr lang="en-US" sz="2000" b="0" i="0" u="none" strike="noStrike" spc="-100" dirty="0"/>
              <a:t> </a:t>
            </a:r>
            <a:r>
              <a:rPr lang="en-US" sz="2000" b="0" i="0" u="none" strike="noStrike" spc="-100" dirty="0" err="1"/>
              <a:t>por</a:t>
            </a:r>
            <a:r>
              <a:rPr lang="en-US" sz="2000" b="0" i="0" u="none" strike="noStrike" spc="-100" dirty="0"/>
              <a:t> um </a:t>
            </a:r>
            <a:r>
              <a:rPr lang="en-US" sz="2000" b="0" i="0" u="none" strike="noStrike" spc="-100" dirty="0" err="1"/>
              <a:t>tipo</a:t>
            </a:r>
            <a:r>
              <a:rPr lang="en-US" sz="2000" b="0" i="0" u="none" strike="noStrike" spc="-100" dirty="0"/>
              <a:t> </a:t>
            </a:r>
            <a:r>
              <a:rPr lang="en-US" sz="2000" b="0" i="0" u="none" strike="noStrike" spc="-100" dirty="0" err="1"/>
              <a:t>ou</a:t>
            </a:r>
            <a:r>
              <a:rPr lang="en-US" sz="2000" b="0" i="0" u="none" strike="noStrike" spc="-100" dirty="0"/>
              <a:t> outro de </a:t>
            </a:r>
            <a:r>
              <a:rPr lang="en-US" sz="2000" b="0" i="0" u="none" strike="noStrike" spc="-100" dirty="0" err="1"/>
              <a:t>acordo</a:t>
            </a:r>
            <a:r>
              <a:rPr lang="en-US" sz="2000" b="0" i="0" u="none" strike="noStrike" spc="-100" dirty="0"/>
              <a:t> com a </a:t>
            </a:r>
            <a:r>
              <a:rPr lang="en-US" sz="2000" b="0" i="0" u="none" strike="noStrike" spc="-100" dirty="0" err="1"/>
              <a:t>necessidade</a:t>
            </a:r>
            <a:r>
              <a:rPr lang="en-US" sz="2000" b="0" i="0" u="none" strike="noStrike" spc="-100" dirty="0"/>
              <a:t> do </a:t>
            </a:r>
            <a:r>
              <a:rPr lang="en-US" sz="2000" b="0" i="0" u="none" strike="noStrike" spc="-100" dirty="0" err="1"/>
              <a:t>cliente</a:t>
            </a:r>
            <a:r>
              <a:rPr lang="en-US" sz="2000" b="0" i="0" u="none" strike="noStrike" spc="-100" dirty="0"/>
              <a:t>. </a:t>
            </a:r>
            <a:endParaRPr lang="en-US" sz="2000" spc="-100" dirty="0"/>
          </a:p>
        </p:txBody>
      </p:sp>
      <p:pic>
        <p:nvPicPr>
          <p:cNvPr id="5" name="Espaço Reservado para Conteúdo 4">
            <a:extLst>
              <a:ext uri="{FF2B5EF4-FFF2-40B4-BE49-F238E27FC236}">
                <a16:creationId xmlns:a16="http://schemas.microsoft.com/office/drawing/2014/main" id="{1E30C474-6E89-F8A9-EFD3-6A73816761D8}"/>
              </a:ext>
            </a:extLst>
          </p:cNvPr>
          <p:cNvPicPr>
            <a:picLocks noGrp="1" noChangeAspect="1"/>
          </p:cNvPicPr>
          <p:nvPr>
            <p:ph idx="1"/>
          </p:nvPr>
        </p:nvPicPr>
        <p:blipFill>
          <a:blip r:embed="rId2"/>
          <a:stretch>
            <a:fillRect/>
          </a:stretch>
        </p:blipFill>
        <p:spPr>
          <a:xfrm>
            <a:off x="2958878" y="484632"/>
            <a:ext cx="6859457" cy="3556755"/>
          </a:xfrm>
          <a:prstGeom prst="rect">
            <a:avLst/>
          </a:prstGeom>
        </p:spPr>
      </p:pic>
    </p:spTree>
    <p:extLst>
      <p:ext uri="{BB962C8B-B14F-4D97-AF65-F5344CB8AC3E}">
        <p14:creationId xmlns:p14="http://schemas.microsoft.com/office/powerpoint/2010/main" val="1425987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DB23C2B-2054-4D8B-9E98-9190F8E05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8797B5BC-9873-45F9-97D6-298FB5AF0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2000"/>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192F825B-966F-5F3D-0489-D7B6D80B20BB}"/>
              </a:ext>
            </a:extLst>
          </p:cNvPr>
          <p:cNvSpPr>
            <a:spLocks noGrp="1"/>
          </p:cNvSpPr>
          <p:nvPr>
            <p:ph type="title"/>
          </p:nvPr>
        </p:nvSpPr>
        <p:spPr>
          <a:xfrm>
            <a:off x="494259" y="1683144"/>
            <a:ext cx="2977603" cy="3491712"/>
          </a:xfrm>
        </p:spPr>
        <p:txBody>
          <a:bodyPr>
            <a:normAutofit fontScale="90000"/>
          </a:bodyPr>
          <a:lstStyle/>
          <a:p>
            <a:r>
              <a:rPr lang="pt-BR" dirty="0"/>
              <a:t>O anodo ou WT</a:t>
            </a:r>
            <a:br>
              <a:rPr lang="pt-BR" dirty="0"/>
            </a:br>
            <a:br>
              <a:rPr lang="pt-BR" dirty="0"/>
            </a:br>
            <a:r>
              <a:rPr lang="pt-BR" sz="2000" b="0" i="0" u="none" strike="noStrike" baseline="0" dirty="0">
                <a:latin typeface="+mj-lt"/>
              </a:rPr>
              <a:t>Considerando que existem riscos de corrosão quando se faz uso de água não tratada, podendo causar vazamento do boiler e perda do sistema em último caso, os fabricantes criaram uma forma de contornar esta situação, cada qual à sua maneira. </a:t>
            </a:r>
            <a:endParaRPr lang="pt-BR" dirty="0"/>
          </a:p>
        </p:txBody>
      </p:sp>
      <p:sp>
        <p:nvSpPr>
          <p:cNvPr id="3" name="Espaço Reservado para Conteúdo 2">
            <a:extLst>
              <a:ext uri="{FF2B5EF4-FFF2-40B4-BE49-F238E27FC236}">
                <a16:creationId xmlns:a16="http://schemas.microsoft.com/office/drawing/2014/main" id="{95FAC3B8-10AB-1E9C-9D01-D2BAE8C64FEA}"/>
              </a:ext>
            </a:extLst>
          </p:cNvPr>
          <p:cNvSpPr>
            <a:spLocks noGrp="1"/>
          </p:cNvSpPr>
          <p:nvPr>
            <p:ph idx="1"/>
          </p:nvPr>
        </p:nvSpPr>
        <p:spPr>
          <a:xfrm>
            <a:off x="4361606" y="1683143"/>
            <a:ext cx="6627377" cy="3688957"/>
          </a:xfrm>
        </p:spPr>
        <p:txBody>
          <a:bodyPr>
            <a:normAutofit/>
          </a:bodyPr>
          <a:lstStyle/>
          <a:p>
            <a:pPr marL="0" indent="0">
              <a:buNone/>
            </a:pPr>
            <a:r>
              <a:rPr lang="pt-BR" sz="1900" b="0" i="0" u="none" strike="noStrike" baseline="0" dirty="0">
                <a:latin typeface="+mj-lt"/>
              </a:rPr>
              <a:t>A </a:t>
            </a:r>
            <a:r>
              <a:rPr lang="pt-BR" sz="1900" b="1" i="0" u="none" strike="noStrike" baseline="0" dirty="0">
                <a:latin typeface="+mj-lt"/>
              </a:rPr>
              <a:t>Bosch </a:t>
            </a:r>
            <a:r>
              <a:rPr lang="pt-BR" sz="1900" b="0" i="0" u="none" strike="noStrike" baseline="0" dirty="0">
                <a:latin typeface="+mj-lt"/>
              </a:rPr>
              <a:t>utiliza o </a:t>
            </a:r>
            <a:r>
              <a:rPr lang="pt-BR" sz="1900" b="1" i="0" u="none" strike="noStrike" baseline="0" dirty="0">
                <a:latin typeface="+mj-lt"/>
              </a:rPr>
              <a:t>anodo</a:t>
            </a:r>
            <a:r>
              <a:rPr lang="pt-BR" sz="1900" b="0" i="0" u="none" strike="noStrike" baseline="0" dirty="0">
                <a:latin typeface="+mj-lt"/>
              </a:rPr>
              <a:t>. Este consiste em uma peça interna ao reservatório, fabricado de forma especial em relação ao outro reservatório. O reservatório com anodo é utilizado sempre que a água não é tratada e/ou possui impurezas em sua composição (normalmente quando é água de poço e não de concessionária). Nesses casos recomenda-se que use reservatório próprio para esse fim, e a troca do anodo embutido no boiler seja realizada, no máximo, a cada </a:t>
            </a:r>
            <a:r>
              <a:rPr lang="pt-BR" sz="1900" b="1" i="0" u="none" strike="noStrike" baseline="0" dirty="0">
                <a:latin typeface="+mj-lt"/>
              </a:rPr>
              <a:t>6 meses</a:t>
            </a:r>
            <a:r>
              <a:rPr lang="pt-BR" sz="1900" b="0" i="0" u="none" strike="noStrike" baseline="0" dirty="0">
                <a:latin typeface="+mj-lt"/>
              </a:rPr>
              <a:t>. </a:t>
            </a:r>
            <a:endParaRPr lang="pt-BR" sz="1900" dirty="0">
              <a:latin typeface="+mj-lt"/>
            </a:endParaRPr>
          </a:p>
          <a:p>
            <a:pPr marL="0" indent="0">
              <a:buNone/>
            </a:pPr>
            <a:r>
              <a:rPr lang="pt-BR" b="1" i="1" u="none" strike="noStrike" baseline="0" dirty="0">
                <a:solidFill>
                  <a:srgbClr val="365F91"/>
                </a:solidFill>
                <a:latin typeface="+mj-lt"/>
              </a:rPr>
              <a:t>A não utilização consciente deste tipo de reservatório, que é um pouco mais caro que o tipo sem anodo, bem como a falta de troca do anodo dentro do prazo recomendado, pode acarretar na perda de garantia. </a:t>
            </a:r>
            <a:endParaRPr lang="pt-BR" dirty="0">
              <a:latin typeface="+mj-lt"/>
            </a:endParaRPr>
          </a:p>
        </p:txBody>
      </p:sp>
      <p:sp>
        <p:nvSpPr>
          <p:cNvPr id="25" name="Freeform: Shape 24">
            <a:extLst>
              <a:ext uri="{FF2B5EF4-FFF2-40B4-BE49-F238E27FC236}">
                <a16:creationId xmlns:a16="http://schemas.microsoft.com/office/drawing/2014/main" id="{665C2FCD-09A4-4B4B-AA73-F330DFE91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1190517" y="1056875"/>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7743633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Quadro">
  <a:themeElements>
    <a:clrScheme name="Quadro">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Quadro">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adro">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0541854-87B3-4953-A183-EF3BD285377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577E783-5AB8-45E6-9E56-AE40075231B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FB9BFA2-1FA5-44A1-B975-10D6BF58ECD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TM03090430[[fn=Em Tiras]]</Template>
  <TotalTime>759</TotalTime>
  <Words>4964</Words>
  <Application>Microsoft Office PowerPoint</Application>
  <PresentationFormat>Widescreen</PresentationFormat>
  <Paragraphs>162</Paragraphs>
  <Slides>33</Slides>
  <Notes>4</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33</vt:i4>
      </vt:variant>
    </vt:vector>
  </HeadingPairs>
  <TitlesOfParts>
    <vt:vector size="40" baseType="lpstr">
      <vt:lpstr>Calibri</vt:lpstr>
      <vt:lpstr>Corbel</vt:lpstr>
      <vt:lpstr>Segoe UI Historic</vt:lpstr>
      <vt:lpstr>Symbol</vt:lpstr>
      <vt:lpstr>Wingdings</vt:lpstr>
      <vt:lpstr>Wingdings 2</vt:lpstr>
      <vt:lpstr>Quadro</vt:lpstr>
      <vt:lpstr>Sistema de aquecimento solar para banho</vt:lpstr>
      <vt:lpstr>O carro-chefe do nosso trabalho hoje é o aquecimento solar para banho. Ele é muito comum pois apresenta uma série de vantagens por um menor investimento inicial, quando comparado ao sistema de geração de energia, além de eliminar um dos principais vilões da conta de luz, o chuveiro elétrico.  Algumas vantagens para este sistema são: </vt:lpstr>
      <vt:lpstr>Esse sistema  é dividido  em quatro setores:</vt:lpstr>
      <vt:lpstr>A Caixa d’água</vt:lpstr>
      <vt:lpstr>O Reservatório</vt:lpstr>
      <vt:lpstr>Os reservatórios variam de acordo com: </vt:lpstr>
      <vt:lpstr>Tipo de aço</vt:lpstr>
      <vt:lpstr>O aço 444 é utilizado pela Bosch. Possui maior resistência contra a corrosão que o aço 304, embora em regiões com água muito básica (PH &gt; 7), o aço 444 pode ser menos resistente que o 316. Isto pode ocorrer, por exemplo, em regiões com água com muitos minerais (regiões montanhosas, águas muito profundas). Já a Solis trabalha com dois tipos, o aço 304 e o aço 316, e nós optamos por um tipo ou outro de acordo com a necessidade do cliente. </vt:lpstr>
      <vt:lpstr>O anodo ou WT  Considerando que existem riscos de corrosão quando se faz uso de água não tratada, podendo causar vazamento do boiler e perda do sistema em último caso, os fabricantes criaram uma forma de contornar esta situação, cada qual à sua maneira. </vt:lpstr>
      <vt:lpstr>O WT</vt:lpstr>
      <vt:lpstr>Tipo de instalação</vt:lpstr>
      <vt:lpstr> Sistema de aquecimento solar de baixa pressão   É o modelo mais simples. Em suas condições de instalação, são considerados posicionamentos ideais dos equipamentos. A caixa d’agua está posicionada em um local de referência, e um pouco abaixo se encontram o reservatório térmico e os coletores. A distância entre a caixa d’água e o reservatório deve ser de 15cm até 5m de altura (5m.c.a.). Tende a ser mais barato que os demais sistemas, pois não necessita de muitos componentes para o seu funcionamento. </vt:lpstr>
      <vt:lpstr> Sistema de aquecimento solar de alta pressão  Utilizado quando existe uma distância maior do que 5m.c.a. entre a caixa d’água e o boiler. Esses casos são considerados não ideias e acontecem em cenários diversos, sendo o supracitado o mais clássico. Podemos recomendar seu uso, também, em situações em que a coluna d´água for muito grande ou o uso de água quente for muito elevado dentro da residência. Nesses casos, é necessário o uso de um equipamento chamado pressurizador, uma bomba que aumenta a força de trabalho do sistema e, em suma, oferece mais pressão. </vt:lpstr>
      <vt:lpstr> Sistema de aquecimento solar de nível   É o menos utilizado. Ele vai ser aplicado em último caso, quando não há alternativa senão colocar a caixa d'água e o reservatório na mesma altura.  Seu comportamento, em termos de relação de materiais, será o mesmo do sistema de baixa pressão, com exceção do reservatório especial, chamado reservatório de nível, próprio para este tipo de instalação. Para esta modalidade mais incomum, alguns fabricantes trabalham com menos variações de tamanho (a Bosch fornece reservatórios de nível de 400, 500 e 600L somente, com ou sem anodo). Assim, tem-se: </vt:lpstr>
      <vt:lpstr>Os coletores</vt:lpstr>
      <vt:lpstr> Tipos de coletores </vt:lpstr>
      <vt:lpstr>DETERMINANDO A QUANTIDADE DE COLETORES para cada 100L de tamanho de reservatório, utiliza-se 1m² de área coletora, independentemente se o sistema for de alta pressão, baixa pressão ou nível.  </vt:lpstr>
      <vt:lpstr>Componentes</vt:lpstr>
      <vt:lpstr>Entendendo a circulação forçada Ao determinar que a condição da instalação é, de fato, o de circulação forçada, acrescentamos dois componentes ao sistema, a bomba de circulação e o controlador diferencial de temperatura. </vt:lpstr>
      <vt:lpstr>Bomba de circulação</vt:lpstr>
      <vt:lpstr>Controlador diferencial de temperatura (CDT) </vt:lpstr>
      <vt:lpstr>Válvula purgadora de ar</vt:lpstr>
      <vt:lpstr>Bomba pressurizadora</vt:lpstr>
      <vt:lpstr>Vaso de expansão</vt:lpstr>
      <vt:lpstr>Conjunto de válvulas de segurança com manômetro</vt:lpstr>
      <vt:lpstr>Material hidráulico</vt:lpstr>
      <vt:lpstr>Material elétrico</vt:lpstr>
      <vt:lpstr>Mão de obra</vt:lpstr>
      <vt:lpstr>O primeiro contato  Fazemos uma ligação onde apresentamos a nossa empresa, questionamos/confirmamos algumas informações  O objetivo da ligação é sempre obter o máximo de dados possíveis para cotação, e agendar a visita técnica  Com as informações que conseguimos, podemos fazer uma proposta inicial para apresentação antes da visita técnica</vt:lpstr>
      <vt:lpstr>Cálculo da visita técnica Como assim?  Para toda visita fazemos uma cobrança, posteriormente abatida do valor do serviço, para cobrir gastos de diária do técnico, deslocamentos, combustível, pedágios e tantos outros.   Vale lembrar que a visita técnica também é um serviço, mesmo não sendo tão complexo como uma instalação. Por mais que o vendedor faça um contato prévio com o cliente e tenha uma ideia, muitos pontos precisam ser definidos antes de se chegar a uma conclusão segura.</vt:lpstr>
      <vt:lpstr>Todas as cotações ficam salvas no nosso Google Drive</vt:lpstr>
      <vt:lpstr>Assim, podemos resumir a nossa rotina em 6 passos principais:</vt:lpstr>
      <vt:lpstr>Obrigado!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Introdução Vendas</dc:title>
  <dc:creator>Mari Fernandes</dc:creator>
  <cp:lastModifiedBy>Mari Fernandes</cp:lastModifiedBy>
  <cp:revision>8</cp:revision>
  <dcterms:created xsi:type="dcterms:W3CDTF">2023-05-19T01:29:45Z</dcterms:created>
  <dcterms:modified xsi:type="dcterms:W3CDTF">2023-05-27T03:23:45Z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